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7" r:id="rId3"/>
    <p:sldId id="309" r:id="rId4"/>
    <p:sldId id="283" r:id="rId5"/>
    <p:sldId id="305" r:id="rId6"/>
    <p:sldId id="310" r:id="rId7"/>
    <p:sldId id="311" r:id="rId8"/>
    <p:sldId id="312" r:id="rId9"/>
    <p:sldId id="31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4697"/>
    <a:srgbClr val="FF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3F482-67FB-4321-867F-D6167D8DEF59}" v="15" dt="2023-05-31T07:28:38.646"/>
    <p1510:client id="{4ABF1A5C-F6E7-4CF2-97BA-F92F028553B8}" v="15" dt="2023-05-31T02:30:45.290"/>
    <p1510:client id="{6175CC50-7B2F-4540-95BF-B086A9146D5B}" v="14" dt="2023-05-31T04:18:43.833"/>
    <p1510:client id="{909152D5-9E5F-465B-9513-CAD0713B6C24}" v="14" dt="2023-05-31T03:02:08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mad Saptiadi" userId="266f49e2-e8c5-4f91-a99e-43e646a71029" providerId="ADAL" clId="{0683F482-67FB-4321-867F-D6167D8DEF59}"/>
    <pc:docChg chg="undo custSel addSld delSld modSld sldOrd">
      <pc:chgData name="Achmad Saptiadi" userId="266f49e2-e8c5-4f91-a99e-43e646a71029" providerId="ADAL" clId="{0683F482-67FB-4321-867F-D6167D8DEF59}" dt="2023-05-31T07:30:57.365" v="2130" actId="1076"/>
      <pc:docMkLst>
        <pc:docMk/>
      </pc:docMkLst>
      <pc:sldChg chg="modSp mod">
        <pc:chgData name="Achmad Saptiadi" userId="266f49e2-e8c5-4f91-a99e-43e646a71029" providerId="ADAL" clId="{0683F482-67FB-4321-867F-D6167D8DEF59}" dt="2023-05-31T04:26:09.400" v="51" actId="1038"/>
        <pc:sldMkLst>
          <pc:docMk/>
          <pc:sldMk cId="1093359235" sldId="270"/>
        </pc:sldMkLst>
        <pc:spChg chg="mod">
          <ac:chgData name="Achmad Saptiadi" userId="266f49e2-e8c5-4f91-a99e-43e646a71029" providerId="ADAL" clId="{0683F482-67FB-4321-867F-D6167D8DEF59}" dt="2023-05-31T04:26:09.400" v="51" actId="1038"/>
          <ac:spMkLst>
            <pc:docMk/>
            <pc:sldMk cId="1093359235" sldId="270"/>
            <ac:spMk id="8" creationId="{6EB6AAC1-B7C2-2F39-88C3-4A0063377155}"/>
          </ac:spMkLst>
        </pc:spChg>
      </pc:sldChg>
      <pc:sldChg chg="modSp mod">
        <pc:chgData name="Achmad Saptiadi" userId="266f49e2-e8c5-4f91-a99e-43e646a71029" providerId="ADAL" clId="{0683F482-67FB-4321-867F-D6167D8DEF59}" dt="2023-05-31T04:28:36.291" v="354" actId="20577"/>
        <pc:sldMkLst>
          <pc:docMk/>
          <pc:sldMk cId="2535071113" sldId="277"/>
        </pc:sldMkLst>
        <pc:spChg chg="mod">
          <ac:chgData name="Achmad Saptiadi" userId="266f49e2-e8c5-4f91-a99e-43e646a71029" providerId="ADAL" clId="{0683F482-67FB-4321-867F-D6167D8DEF59}" dt="2023-05-31T04:28:36.291" v="354" actId="20577"/>
          <ac:spMkLst>
            <pc:docMk/>
            <pc:sldMk cId="2535071113" sldId="277"/>
            <ac:spMk id="2" creationId="{63E742C3-1C8C-DF9A-7821-8A722230B39A}"/>
          </ac:spMkLst>
        </pc:spChg>
        <pc:spChg chg="mod">
          <ac:chgData name="Achmad Saptiadi" userId="266f49e2-e8c5-4f91-a99e-43e646a71029" providerId="ADAL" clId="{0683F482-67FB-4321-867F-D6167D8DEF59}" dt="2023-05-31T04:26:52.691" v="135" actId="313"/>
          <ac:spMkLst>
            <pc:docMk/>
            <pc:sldMk cId="2535071113" sldId="277"/>
            <ac:spMk id="3" creationId="{078C2F91-C8D9-54B2-CA8E-616B52BADC82}"/>
          </ac:spMkLst>
        </pc:spChg>
      </pc:sldChg>
      <pc:sldChg chg="del">
        <pc:chgData name="Achmad Saptiadi" userId="266f49e2-e8c5-4f91-a99e-43e646a71029" providerId="ADAL" clId="{0683F482-67FB-4321-867F-D6167D8DEF59}" dt="2023-05-31T07:29:42.463" v="2030" actId="47"/>
        <pc:sldMkLst>
          <pc:docMk/>
          <pc:sldMk cId="2086266150" sldId="282"/>
        </pc:sldMkLst>
      </pc:sldChg>
      <pc:sldChg chg="addSp delSp modSp add mod">
        <pc:chgData name="Achmad Saptiadi" userId="266f49e2-e8c5-4f91-a99e-43e646a71029" providerId="ADAL" clId="{0683F482-67FB-4321-867F-D6167D8DEF59}" dt="2023-05-31T06:54:57.898" v="391"/>
        <pc:sldMkLst>
          <pc:docMk/>
          <pc:sldMk cId="302776601" sldId="283"/>
        </pc:sldMkLst>
        <pc:spChg chg="add mod">
          <ac:chgData name="Achmad Saptiadi" userId="266f49e2-e8c5-4f91-a99e-43e646a71029" providerId="ADAL" clId="{0683F482-67FB-4321-867F-D6167D8DEF59}" dt="2023-05-31T06:54:57.898" v="391"/>
          <ac:spMkLst>
            <pc:docMk/>
            <pc:sldMk cId="302776601" sldId="283"/>
            <ac:spMk id="2" creationId="{81EE06F5-0792-CDB5-13C4-CEB5CA128A43}"/>
          </ac:spMkLst>
        </pc:spChg>
        <pc:spChg chg="del">
          <ac:chgData name="Achmad Saptiadi" userId="266f49e2-e8c5-4f91-a99e-43e646a71029" providerId="ADAL" clId="{0683F482-67FB-4321-867F-D6167D8DEF59}" dt="2023-05-31T06:54:57.617" v="390" actId="478"/>
          <ac:spMkLst>
            <pc:docMk/>
            <pc:sldMk cId="302776601" sldId="283"/>
            <ac:spMk id="3" creationId="{0D5187FF-B3B6-1168-23EB-31E37C5ED11E}"/>
          </ac:spMkLst>
        </pc:spChg>
        <pc:spChg chg="del">
          <ac:chgData name="Achmad Saptiadi" userId="266f49e2-e8c5-4f91-a99e-43e646a71029" providerId="ADAL" clId="{0683F482-67FB-4321-867F-D6167D8DEF59}" dt="2023-05-31T06:54:57.617" v="390" actId="478"/>
          <ac:spMkLst>
            <pc:docMk/>
            <pc:sldMk cId="302776601" sldId="283"/>
            <ac:spMk id="5" creationId="{2DC14CF1-6B64-D416-E557-3BC0167897A3}"/>
          </ac:spMkLst>
        </pc:spChg>
        <pc:spChg chg="del">
          <ac:chgData name="Achmad Saptiadi" userId="266f49e2-e8c5-4f91-a99e-43e646a71029" providerId="ADAL" clId="{0683F482-67FB-4321-867F-D6167D8DEF59}" dt="2023-05-31T06:54:57.617" v="390" actId="478"/>
          <ac:spMkLst>
            <pc:docMk/>
            <pc:sldMk cId="302776601" sldId="283"/>
            <ac:spMk id="6" creationId="{A3ECB82D-D6BB-9238-5923-504B4BFE9C7C}"/>
          </ac:spMkLst>
        </pc:spChg>
        <pc:spChg chg="add mod">
          <ac:chgData name="Achmad Saptiadi" userId="266f49e2-e8c5-4f91-a99e-43e646a71029" providerId="ADAL" clId="{0683F482-67FB-4321-867F-D6167D8DEF59}" dt="2023-05-31T06:54:57.898" v="391"/>
          <ac:spMkLst>
            <pc:docMk/>
            <pc:sldMk cId="302776601" sldId="283"/>
            <ac:spMk id="7" creationId="{E6D2ADAA-E3DF-27CA-42F2-3DBD0522EF61}"/>
          </ac:spMkLst>
        </pc:spChg>
        <pc:spChg chg="add mod">
          <ac:chgData name="Achmad Saptiadi" userId="266f49e2-e8c5-4f91-a99e-43e646a71029" providerId="ADAL" clId="{0683F482-67FB-4321-867F-D6167D8DEF59}" dt="2023-05-31T06:54:57.898" v="391"/>
          <ac:spMkLst>
            <pc:docMk/>
            <pc:sldMk cId="302776601" sldId="283"/>
            <ac:spMk id="8" creationId="{EF61C10B-FD3F-B882-9033-570BCDD579AA}"/>
          </ac:spMkLst>
        </pc:spChg>
      </pc:sldChg>
      <pc:sldChg chg="addSp delSp modSp mod">
        <pc:chgData name="Achmad Saptiadi" userId="266f49e2-e8c5-4f91-a99e-43e646a71029" providerId="ADAL" clId="{0683F482-67FB-4321-867F-D6167D8DEF59}" dt="2023-05-31T07:07:36.621" v="735" actId="14100"/>
        <pc:sldMkLst>
          <pc:docMk/>
          <pc:sldMk cId="4033876429" sldId="305"/>
        </pc:sldMkLst>
        <pc:spChg chg="del">
          <ac:chgData name="Achmad Saptiadi" userId="266f49e2-e8c5-4f91-a99e-43e646a71029" providerId="ADAL" clId="{0683F482-67FB-4321-867F-D6167D8DEF59}" dt="2023-05-31T06:55:06.976" v="392" actId="478"/>
          <ac:spMkLst>
            <pc:docMk/>
            <pc:sldMk cId="4033876429" sldId="305"/>
            <ac:spMk id="2" creationId="{BBBC1CA4-3F99-1426-FF33-9F09D8E46A37}"/>
          </ac:spMkLst>
        </pc:spChg>
        <pc:spChg chg="del">
          <ac:chgData name="Achmad Saptiadi" userId="266f49e2-e8c5-4f91-a99e-43e646a71029" providerId="ADAL" clId="{0683F482-67FB-4321-867F-D6167D8DEF59}" dt="2023-05-31T06:55:06.976" v="392" actId="478"/>
          <ac:spMkLst>
            <pc:docMk/>
            <pc:sldMk cId="4033876429" sldId="305"/>
            <ac:spMk id="3" creationId="{89EB3BAB-4CF8-9E0E-0CCB-4C69008AF3A7}"/>
          </ac:spMkLst>
        </pc:spChg>
        <pc:spChg chg="del">
          <ac:chgData name="Achmad Saptiadi" userId="266f49e2-e8c5-4f91-a99e-43e646a71029" providerId="ADAL" clId="{0683F482-67FB-4321-867F-D6167D8DEF59}" dt="2023-05-31T06:55:06.976" v="392" actId="478"/>
          <ac:spMkLst>
            <pc:docMk/>
            <pc:sldMk cId="4033876429" sldId="305"/>
            <ac:spMk id="4" creationId="{7EC52DE8-4019-5179-6169-AE592F034B7F}"/>
          </ac:spMkLst>
        </pc:spChg>
        <pc:spChg chg="add mod">
          <ac:chgData name="Achmad Saptiadi" userId="266f49e2-e8c5-4f91-a99e-43e646a71029" providerId="ADAL" clId="{0683F482-67FB-4321-867F-D6167D8DEF59}" dt="2023-05-31T06:55:08.028" v="393"/>
          <ac:spMkLst>
            <pc:docMk/>
            <pc:sldMk cId="4033876429" sldId="305"/>
            <ac:spMk id="5" creationId="{0F438E6D-5E64-24FF-6333-1334399BDCD6}"/>
          </ac:spMkLst>
        </pc:spChg>
        <pc:spChg chg="mod">
          <ac:chgData name="Achmad Saptiadi" userId="266f49e2-e8c5-4f91-a99e-43e646a71029" providerId="ADAL" clId="{0683F482-67FB-4321-867F-D6167D8DEF59}" dt="2023-05-31T07:00:34.274" v="603" actId="1076"/>
          <ac:spMkLst>
            <pc:docMk/>
            <pc:sldMk cId="4033876429" sldId="305"/>
            <ac:spMk id="7" creationId="{261B3725-BC06-5813-0F1D-DCF8294E5D18}"/>
          </ac:spMkLst>
        </pc:spChg>
        <pc:spChg chg="add mod">
          <ac:chgData name="Achmad Saptiadi" userId="266f49e2-e8c5-4f91-a99e-43e646a71029" providerId="ADAL" clId="{0683F482-67FB-4321-867F-D6167D8DEF59}" dt="2023-05-31T06:55:08.028" v="393"/>
          <ac:spMkLst>
            <pc:docMk/>
            <pc:sldMk cId="4033876429" sldId="305"/>
            <ac:spMk id="8" creationId="{A21AFA31-7327-2584-7214-0A2A769A59FB}"/>
          </ac:spMkLst>
        </pc:spChg>
        <pc:spChg chg="mod">
          <ac:chgData name="Achmad Saptiadi" userId="266f49e2-e8c5-4f91-a99e-43e646a71029" providerId="ADAL" clId="{0683F482-67FB-4321-867F-D6167D8DEF59}" dt="2023-05-31T06:55:16.425" v="415" actId="20577"/>
          <ac:spMkLst>
            <pc:docMk/>
            <pc:sldMk cId="4033876429" sldId="305"/>
            <ac:spMk id="9" creationId="{D4D7F452-24B4-1C67-D735-2380DAC582BF}"/>
          </ac:spMkLst>
        </pc:spChg>
        <pc:spChg chg="mod">
          <ac:chgData name="Achmad Saptiadi" userId="266f49e2-e8c5-4f91-a99e-43e646a71029" providerId="ADAL" clId="{0683F482-67FB-4321-867F-D6167D8DEF59}" dt="2023-05-31T07:00:41.241" v="609" actId="1035"/>
          <ac:spMkLst>
            <pc:docMk/>
            <pc:sldMk cId="4033876429" sldId="305"/>
            <ac:spMk id="10" creationId="{58113D0F-FE33-3DB6-5BC7-921B01C404E2}"/>
          </ac:spMkLst>
        </pc:spChg>
        <pc:spChg chg="add mod">
          <ac:chgData name="Achmad Saptiadi" userId="266f49e2-e8c5-4f91-a99e-43e646a71029" providerId="ADAL" clId="{0683F482-67FB-4321-867F-D6167D8DEF59}" dt="2023-05-31T06:55:08.028" v="393"/>
          <ac:spMkLst>
            <pc:docMk/>
            <pc:sldMk cId="4033876429" sldId="305"/>
            <ac:spMk id="11" creationId="{88E19D1F-E2FB-02FA-F9ED-EF9EC68E0885}"/>
          </ac:spMkLst>
        </pc:spChg>
        <pc:spChg chg="mod">
          <ac:chgData name="Achmad Saptiadi" userId="266f49e2-e8c5-4f91-a99e-43e646a71029" providerId="ADAL" clId="{0683F482-67FB-4321-867F-D6167D8DEF59}" dt="2023-05-31T07:00:44.673" v="615" actId="1035"/>
          <ac:spMkLst>
            <pc:docMk/>
            <pc:sldMk cId="4033876429" sldId="305"/>
            <ac:spMk id="23" creationId="{98BCAF2D-FDD7-1682-1505-1B069E1F26EF}"/>
          </ac:spMkLst>
        </pc:spChg>
        <pc:spChg chg="add del mod">
          <ac:chgData name="Achmad Saptiadi" userId="266f49e2-e8c5-4f91-a99e-43e646a71029" providerId="ADAL" clId="{0683F482-67FB-4321-867F-D6167D8DEF59}" dt="2023-05-31T07:01:11.314" v="625" actId="478"/>
          <ac:spMkLst>
            <pc:docMk/>
            <pc:sldMk cId="4033876429" sldId="305"/>
            <ac:spMk id="25" creationId="{4565A127-4CFE-B1A0-5484-571D20041A2B}"/>
          </ac:spMkLst>
        </pc:spChg>
        <pc:spChg chg="add mod">
          <ac:chgData name="Achmad Saptiadi" userId="266f49e2-e8c5-4f91-a99e-43e646a71029" providerId="ADAL" clId="{0683F482-67FB-4321-867F-D6167D8DEF59}" dt="2023-05-31T07:01:43.283" v="628" actId="1076"/>
          <ac:spMkLst>
            <pc:docMk/>
            <pc:sldMk cId="4033876429" sldId="305"/>
            <ac:spMk id="26" creationId="{F7322F25-0532-CDD2-37F7-21028DC1D7F9}"/>
          </ac:spMkLst>
        </pc:spChg>
        <pc:spChg chg="add mod">
          <ac:chgData name="Achmad Saptiadi" userId="266f49e2-e8c5-4f91-a99e-43e646a71029" providerId="ADAL" clId="{0683F482-67FB-4321-867F-D6167D8DEF59}" dt="2023-05-31T07:02:43.105" v="682" actId="20577"/>
          <ac:spMkLst>
            <pc:docMk/>
            <pc:sldMk cId="4033876429" sldId="305"/>
            <ac:spMk id="28" creationId="{620313F1-72D4-A40F-F6F3-5882A336D754}"/>
          </ac:spMkLst>
        </pc:spChg>
        <pc:spChg chg="add mod">
          <ac:chgData name="Achmad Saptiadi" userId="266f49e2-e8c5-4f91-a99e-43e646a71029" providerId="ADAL" clId="{0683F482-67FB-4321-867F-D6167D8DEF59}" dt="2023-05-31T07:06:59.493" v="726" actId="1076"/>
          <ac:spMkLst>
            <pc:docMk/>
            <pc:sldMk cId="4033876429" sldId="305"/>
            <ac:spMk id="37" creationId="{9AEEC3FD-F8A0-7CE5-80EF-30ECD5AD3B84}"/>
          </ac:spMkLst>
        </pc:spChg>
        <pc:picChg chg="del">
          <ac:chgData name="Achmad Saptiadi" userId="266f49e2-e8c5-4f91-a99e-43e646a71029" providerId="ADAL" clId="{0683F482-67FB-4321-867F-D6167D8DEF59}" dt="2023-05-31T06:54:13.969" v="363" actId="478"/>
          <ac:picMkLst>
            <pc:docMk/>
            <pc:sldMk cId="4033876429" sldId="305"/>
            <ac:picMk id="6" creationId="{2E425E49-0DE3-DB18-137D-2F7E26A865FB}"/>
          </ac:picMkLst>
        </pc:picChg>
        <pc:picChg chg="del">
          <ac:chgData name="Achmad Saptiadi" userId="266f49e2-e8c5-4f91-a99e-43e646a71029" providerId="ADAL" clId="{0683F482-67FB-4321-867F-D6167D8DEF59}" dt="2023-05-31T06:59:14.817" v="538" actId="478"/>
          <ac:picMkLst>
            <pc:docMk/>
            <pc:sldMk cId="4033876429" sldId="305"/>
            <ac:picMk id="13" creationId="{AF32A9D2-46E8-60F2-D397-419400C4FF59}"/>
          </ac:picMkLst>
        </pc:picChg>
        <pc:picChg chg="add mod">
          <ac:chgData name="Achmad Saptiadi" userId="266f49e2-e8c5-4f91-a99e-43e646a71029" providerId="ADAL" clId="{0683F482-67FB-4321-867F-D6167D8DEF59}" dt="2023-05-31T06:56:43.746" v="480" actId="1076"/>
          <ac:picMkLst>
            <pc:docMk/>
            <pc:sldMk cId="4033876429" sldId="305"/>
            <ac:picMk id="15" creationId="{98DE58DA-17E6-7335-10CC-E0E32A953857}"/>
          </ac:picMkLst>
        </pc:picChg>
        <pc:picChg chg="add mod">
          <ac:chgData name="Achmad Saptiadi" userId="266f49e2-e8c5-4f91-a99e-43e646a71029" providerId="ADAL" clId="{0683F482-67FB-4321-867F-D6167D8DEF59}" dt="2023-05-31T07:00:41.241" v="609" actId="1035"/>
          <ac:picMkLst>
            <pc:docMk/>
            <pc:sldMk cId="4033876429" sldId="305"/>
            <ac:picMk id="19" creationId="{9874586D-9495-C656-A1CD-5F43B9DB63A8}"/>
          </ac:picMkLst>
        </pc:picChg>
        <pc:picChg chg="add mod ord">
          <ac:chgData name="Achmad Saptiadi" userId="266f49e2-e8c5-4f91-a99e-43e646a71029" providerId="ADAL" clId="{0683F482-67FB-4321-867F-D6167D8DEF59}" dt="2023-05-31T07:00:48.905" v="616" actId="208"/>
          <ac:picMkLst>
            <pc:docMk/>
            <pc:sldMk cId="4033876429" sldId="305"/>
            <ac:picMk id="21" creationId="{22C80BF1-DAE0-DFE4-BE16-A340E53A6999}"/>
          </ac:picMkLst>
        </pc:picChg>
        <pc:picChg chg="add mod">
          <ac:chgData name="Achmad Saptiadi" userId="266f49e2-e8c5-4f91-a99e-43e646a71029" providerId="ADAL" clId="{0683F482-67FB-4321-867F-D6167D8DEF59}" dt="2023-05-31T07:00:51.332" v="617" actId="208"/>
          <ac:picMkLst>
            <pc:docMk/>
            <pc:sldMk cId="4033876429" sldId="305"/>
            <ac:picMk id="24" creationId="{2D8D2D98-FE1E-9376-54EF-B96E56BBCD76}"/>
          </ac:picMkLst>
        </pc:picChg>
        <pc:picChg chg="add mod modCrop">
          <ac:chgData name="Achmad Saptiadi" userId="266f49e2-e8c5-4f91-a99e-43e646a71029" providerId="ADAL" clId="{0683F482-67FB-4321-867F-D6167D8DEF59}" dt="2023-05-31T07:02:30.019" v="660" actId="14100"/>
          <ac:picMkLst>
            <pc:docMk/>
            <pc:sldMk cId="4033876429" sldId="305"/>
            <ac:picMk id="30" creationId="{7348C4D2-9071-4BD3-832D-C9FAD3C886BD}"/>
          </ac:picMkLst>
        </pc:picChg>
        <pc:picChg chg="add del mod modCrop">
          <ac:chgData name="Achmad Saptiadi" userId="266f49e2-e8c5-4f91-a99e-43e646a71029" providerId="ADAL" clId="{0683F482-67FB-4321-867F-D6167D8DEF59}" dt="2023-05-31T07:07:30.380" v="733" actId="478"/>
          <ac:picMkLst>
            <pc:docMk/>
            <pc:sldMk cId="4033876429" sldId="305"/>
            <ac:picMk id="32" creationId="{850686D2-B8E2-3179-A716-F8C4253A795E}"/>
          </ac:picMkLst>
        </pc:picChg>
        <pc:picChg chg="add del mod">
          <ac:chgData name="Achmad Saptiadi" userId="266f49e2-e8c5-4f91-a99e-43e646a71029" providerId="ADAL" clId="{0683F482-67FB-4321-867F-D6167D8DEF59}" dt="2023-05-31T07:04:34.753" v="703" actId="478"/>
          <ac:picMkLst>
            <pc:docMk/>
            <pc:sldMk cId="4033876429" sldId="305"/>
            <ac:picMk id="34" creationId="{500A5E30-0464-FA92-9DAE-BF12C0BAD585}"/>
          </ac:picMkLst>
        </pc:picChg>
        <pc:picChg chg="add mod">
          <ac:chgData name="Achmad Saptiadi" userId="266f49e2-e8c5-4f91-a99e-43e646a71029" providerId="ADAL" clId="{0683F482-67FB-4321-867F-D6167D8DEF59}" dt="2023-05-31T07:04:37.587" v="704" actId="1076"/>
          <ac:picMkLst>
            <pc:docMk/>
            <pc:sldMk cId="4033876429" sldId="305"/>
            <ac:picMk id="36" creationId="{43D99A5B-3044-A5D4-C3B9-282D3B7A631F}"/>
          </ac:picMkLst>
        </pc:picChg>
        <pc:picChg chg="add mod modCrop">
          <ac:chgData name="Achmad Saptiadi" userId="266f49e2-e8c5-4f91-a99e-43e646a71029" providerId="ADAL" clId="{0683F482-67FB-4321-867F-D6167D8DEF59}" dt="2023-05-31T07:07:34.099" v="734" actId="1076"/>
          <ac:picMkLst>
            <pc:docMk/>
            <pc:sldMk cId="4033876429" sldId="305"/>
            <ac:picMk id="48" creationId="{A7683BA1-BBBB-BDA3-BA45-BD1A3361D703}"/>
          </ac:picMkLst>
        </pc:picChg>
        <pc:cxnChg chg="add mod">
          <ac:chgData name="Achmad Saptiadi" userId="266f49e2-e8c5-4f91-a99e-43e646a71029" providerId="ADAL" clId="{0683F482-67FB-4321-867F-D6167D8DEF59}" dt="2023-05-31T07:07:36.621" v="735" actId="14100"/>
          <ac:cxnSpMkLst>
            <pc:docMk/>
            <pc:sldMk cId="4033876429" sldId="305"/>
            <ac:cxnSpMk id="39" creationId="{9F20FA7F-4264-0E69-8842-831147B36804}"/>
          </ac:cxnSpMkLst>
        </pc:cxnChg>
      </pc:sldChg>
      <pc:sldChg chg="del">
        <pc:chgData name="Achmad Saptiadi" userId="266f49e2-e8c5-4f91-a99e-43e646a71029" providerId="ADAL" clId="{0683F482-67FB-4321-867F-D6167D8DEF59}" dt="2023-05-31T07:29:42.463" v="2030" actId="47"/>
        <pc:sldMkLst>
          <pc:docMk/>
          <pc:sldMk cId="3796205335" sldId="306"/>
        </pc:sldMkLst>
      </pc:sldChg>
      <pc:sldChg chg="del">
        <pc:chgData name="Achmad Saptiadi" userId="266f49e2-e8c5-4f91-a99e-43e646a71029" providerId="ADAL" clId="{0683F482-67FB-4321-867F-D6167D8DEF59}" dt="2023-05-31T06:53:35.331" v="361" actId="47"/>
        <pc:sldMkLst>
          <pc:docMk/>
          <pc:sldMk cId="1633696218" sldId="307"/>
        </pc:sldMkLst>
      </pc:sldChg>
      <pc:sldChg chg="del">
        <pc:chgData name="Achmad Saptiadi" userId="266f49e2-e8c5-4f91-a99e-43e646a71029" providerId="ADAL" clId="{0683F482-67FB-4321-867F-D6167D8DEF59}" dt="2023-05-31T07:29:42.463" v="2030" actId="47"/>
        <pc:sldMkLst>
          <pc:docMk/>
          <pc:sldMk cId="3286906758" sldId="308"/>
        </pc:sldMkLst>
      </pc:sldChg>
      <pc:sldChg chg="addSp delSp modSp add mod">
        <pc:chgData name="Achmad Saptiadi" userId="266f49e2-e8c5-4f91-a99e-43e646a71029" providerId="ADAL" clId="{0683F482-67FB-4321-867F-D6167D8DEF59}" dt="2023-05-31T06:54:45.706" v="389" actId="14100"/>
        <pc:sldMkLst>
          <pc:docMk/>
          <pc:sldMk cId="2848470402" sldId="309"/>
        </pc:sldMkLst>
        <pc:spChg chg="mod">
          <ac:chgData name="Achmad Saptiadi" userId="266f49e2-e8c5-4f91-a99e-43e646a71029" providerId="ADAL" clId="{0683F482-67FB-4321-867F-D6167D8DEF59}" dt="2023-05-31T06:54:45.706" v="389" actId="14100"/>
          <ac:spMkLst>
            <pc:docMk/>
            <pc:sldMk cId="2848470402" sldId="309"/>
            <ac:spMk id="2" creationId="{BBBC1CA4-3F99-1426-FF33-9F09D8E46A37}"/>
          </ac:spMkLst>
        </pc:spChg>
        <pc:spChg chg="mod">
          <ac:chgData name="Achmad Saptiadi" userId="266f49e2-e8c5-4f91-a99e-43e646a71029" providerId="ADAL" clId="{0683F482-67FB-4321-867F-D6167D8DEF59}" dt="2023-05-31T06:54:45.706" v="389" actId="14100"/>
          <ac:spMkLst>
            <pc:docMk/>
            <pc:sldMk cId="2848470402" sldId="309"/>
            <ac:spMk id="3" creationId="{89EB3BAB-4CF8-9E0E-0CCB-4C69008AF3A7}"/>
          </ac:spMkLst>
        </pc:spChg>
        <pc:spChg chg="mod">
          <ac:chgData name="Achmad Saptiadi" userId="266f49e2-e8c5-4f91-a99e-43e646a71029" providerId="ADAL" clId="{0683F482-67FB-4321-867F-D6167D8DEF59}" dt="2023-05-31T06:54:36.510" v="386" actId="14100"/>
          <ac:spMkLst>
            <pc:docMk/>
            <pc:sldMk cId="2848470402" sldId="309"/>
            <ac:spMk id="4" creationId="{7EC52DE8-4019-5179-6169-AE592F034B7F}"/>
          </ac:spMkLst>
        </pc:spChg>
        <pc:spChg chg="add mod">
          <ac:chgData name="Achmad Saptiadi" userId="266f49e2-e8c5-4f91-a99e-43e646a71029" providerId="ADAL" clId="{0683F482-67FB-4321-867F-D6167D8DEF59}" dt="2023-05-31T06:53:22.571" v="358"/>
          <ac:spMkLst>
            <pc:docMk/>
            <pc:sldMk cId="2848470402" sldId="309"/>
            <ac:spMk id="6" creationId="{C6E58E7C-562C-BF9C-891B-2B6F452DD670}"/>
          </ac:spMkLst>
        </pc:spChg>
        <pc:spChg chg="del">
          <ac:chgData name="Achmad Saptiadi" userId="266f49e2-e8c5-4f91-a99e-43e646a71029" providerId="ADAL" clId="{0683F482-67FB-4321-867F-D6167D8DEF59}" dt="2023-05-31T06:53:32.344" v="360" actId="478"/>
          <ac:spMkLst>
            <pc:docMk/>
            <pc:sldMk cId="2848470402" sldId="309"/>
            <ac:spMk id="8" creationId="{487EAC7B-8783-EE00-45C9-BC56B2B4C6EB}"/>
          </ac:spMkLst>
        </pc:spChg>
        <pc:spChg chg="del">
          <ac:chgData name="Achmad Saptiadi" userId="266f49e2-e8c5-4f91-a99e-43e646a71029" providerId="ADAL" clId="{0683F482-67FB-4321-867F-D6167D8DEF59}" dt="2023-05-31T06:53:22.128" v="357" actId="478"/>
          <ac:spMkLst>
            <pc:docMk/>
            <pc:sldMk cId="2848470402" sldId="309"/>
            <ac:spMk id="9" creationId="{D4D7F452-24B4-1C67-D735-2380DAC582BF}"/>
          </ac:spMkLst>
        </pc:spChg>
        <pc:spChg chg="del">
          <ac:chgData name="Achmad Saptiadi" userId="266f49e2-e8c5-4f91-a99e-43e646a71029" providerId="ADAL" clId="{0683F482-67FB-4321-867F-D6167D8DEF59}" dt="2023-05-31T06:53:19.065" v="356" actId="478"/>
          <ac:spMkLst>
            <pc:docMk/>
            <pc:sldMk cId="2848470402" sldId="309"/>
            <ac:spMk id="10" creationId="{58113D0F-FE33-3DB6-5BC7-921B01C404E2}"/>
          </ac:spMkLst>
        </pc:spChg>
        <pc:spChg chg="add mod">
          <ac:chgData name="Achmad Saptiadi" userId="266f49e2-e8c5-4f91-a99e-43e646a71029" providerId="ADAL" clId="{0683F482-67FB-4321-867F-D6167D8DEF59}" dt="2023-05-31T06:53:22.571" v="358"/>
          <ac:spMkLst>
            <pc:docMk/>
            <pc:sldMk cId="2848470402" sldId="309"/>
            <ac:spMk id="11" creationId="{F24C3B01-025D-39D2-CCAC-ABB58315AF41}"/>
          </ac:spMkLst>
        </pc:spChg>
        <pc:spChg chg="del">
          <ac:chgData name="Achmad Saptiadi" userId="266f49e2-e8c5-4f91-a99e-43e646a71029" providerId="ADAL" clId="{0683F482-67FB-4321-867F-D6167D8DEF59}" dt="2023-05-31T06:53:19.065" v="356" actId="478"/>
          <ac:spMkLst>
            <pc:docMk/>
            <pc:sldMk cId="2848470402" sldId="309"/>
            <ac:spMk id="23" creationId="{98BCAF2D-FDD7-1682-1505-1B069E1F26EF}"/>
          </ac:spMkLst>
        </pc:spChg>
        <pc:picChg chg="add mod">
          <ac:chgData name="Achmad Saptiadi" userId="266f49e2-e8c5-4f91-a99e-43e646a71029" providerId="ADAL" clId="{0683F482-67FB-4321-867F-D6167D8DEF59}" dt="2023-05-31T06:53:22.571" v="358"/>
          <ac:picMkLst>
            <pc:docMk/>
            <pc:sldMk cId="2848470402" sldId="309"/>
            <ac:picMk id="5" creationId="{D467691D-EC18-0861-B962-CF655D2B8503}"/>
          </ac:picMkLst>
        </pc:picChg>
        <pc:picChg chg="add mod">
          <ac:chgData name="Achmad Saptiadi" userId="266f49e2-e8c5-4f91-a99e-43e646a71029" providerId="ADAL" clId="{0683F482-67FB-4321-867F-D6167D8DEF59}" dt="2023-05-31T06:53:22.571" v="358"/>
          <ac:picMkLst>
            <pc:docMk/>
            <pc:sldMk cId="2848470402" sldId="309"/>
            <ac:picMk id="7" creationId="{133A8BDF-3B81-A732-9E67-67840B985908}"/>
          </ac:picMkLst>
        </pc:picChg>
        <pc:picChg chg="del">
          <ac:chgData name="Achmad Saptiadi" userId="266f49e2-e8c5-4f91-a99e-43e646a71029" providerId="ADAL" clId="{0683F482-67FB-4321-867F-D6167D8DEF59}" dt="2023-05-31T06:53:19.065" v="356" actId="478"/>
          <ac:picMkLst>
            <pc:docMk/>
            <pc:sldMk cId="2848470402" sldId="309"/>
            <ac:picMk id="15" creationId="{D16D003D-8E57-86A2-3993-F97347203716}"/>
          </ac:picMkLst>
        </pc:picChg>
        <pc:picChg chg="del">
          <ac:chgData name="Achmad Saptiadi" userId="266f49e2-e8c5-4f91-a99e-43e646a71029" providerId="ADAL" clId="{0683F482-67FB-4321-867F-D6167D8DEF59}" dt="2023-05-31T06:53:29.636" v="359" actId="478"/>
          <ac:picMkLst>
            <pc:docMk/>
            <pc:sldMk cId="2848470402" sldId="309"/>
            <ac:picMk id="28" creationId="{4213849B-343C-9B85-2F13-4C0C4C0F672A}"/>
          </ac:picMkLst>
        </pc:picChg>
        <pc:cxnChg chg="add mod">
          <ac:chgData name="Achmad Saptiadi" userId="266f49e2-e8c5-4f91-a99e-43e646a71029" providerId="ADAL" clId="{0683F482-67FB-4321-867F-D6167D8DEF59}" dt="2023-05-31T06:53:22.571" v="358"/>
          <ac:cxnSpMkLst>
            <pc:docMk/>
            <pc:sldMk cId="2848470402" sldId="309"/>
            <ac:cxnSpMk id="13" creationId="{AC2DCF64-1373-4FA5-FE6A-27192AA92786}"/>
          </ac:cxnSpMkLst>
        </pc:cxnChg>
      </pc:sldChg>
      <pc:sldChg chg="addSp delSp modSp add mod">
        <pc:chgData name="Achmad Saptiadi" userId="266f49e2-e8c5-4f91-a99e-43e646a71029" providerId="ADAL" clId="{0683F482-67FB-4321-867F-D6167D8DEF59}" dt="2023-05-31T07:14:12.114" v="1137" actId="478"/>
        <pc:sldMkLst>
          <pc:docMk/>
          <pc:sldMk cId="3404957121" sldId="310"/>
        </pc:sldMkLst>
        <pc:spChg chg="mod">
          <ac:chgData name="Achmad Saptiadi" userId="266f49e2-e8c5-4f91-a99e-43e646a71029" providerId="ADAL" clId="{0683F482-67FB-4321-867F-D6167D8DEF59}" dt="2023-05-31T07:12:08.387" v="992" actId="1076"/>
          <ac:spMkLst>
            <pc:docMk/>
            <pc:sldMk cId="3404957121" sldId="310"/>
            <ac:spMk id="7" creationId="{261B3725-BC06-5813-0F1D-DCF8294E5D18}"/>
          </ac:spMkLst>
        </pc:spChg>
        <pc:spChg chg="mod">
          <ac:chgData name="Achmad Saptiadi" userId="266f49e2-e8c5-4f91-a99e-43e646a71029" providerId="ADAL" clId="{0683F482-67FB-4321-867F-D6167D8DEF59}" dt="2023-05-31T07:11:47.411" v="984" actId="20577"/>
          <ac:spMkLst>
            <pc:docMk/>
            <pc:sldMk cId="3404957121" sldId="310"/>
            <ac:spMk id="10" creationId="{58113D0F-FE33-3DB6-5BC7-921B01C404E2}"/>
          </ac:spMkLst>
        </pc:spChg>
        <pc:spChg chg="mod">
          <ac:chgData name="Achmad Saptiadi" userId="266f49e2-e8c5-4f91-a99e-43e646a71029" providerId="ADAL" clId="{0683F482-67FB-4321-867F-D6167D8DEF59}" dt="2023-05-31T07:11:59.509" v="986" actId="1076"/>
          <ac:spMkLst>
            <pc:docMk/>
            <pc:sldMk cId="3404957121" sldId="310"/>
            <ac:spMk id="23" creationId="{98BCAF2D-FDD7-1682-1505-1B069E1F26EF}"/>
          </ac:spMkLst>
        </pc:spChg>
        <pc:spChg chg="del">
          <ac:chgData name="Achmad Saptiadi" userId="266f49e2-e8c5-4f91-a99e-43e646a71029" providerId="ADAL" clId="{0683F482-67FB-4321-867F-D6167D8DEF59}" dt="2023-05-31T07:10:30.131" v="931" actId="478"/>
          <ac:spMkLst>
            <pc:docMk/>
            <pc:sldMk cId="3404957121" sldId="310"/>
            <ac:spMk id="25" creationId="{4565A127-4CFE-B1A0-5484-571D20041A2B}"/>
          </ac:spMkLst>
        </pc:spChg>
        <pc:spChg chg="mod">
          <ac:chgData name="Achmad Saptiadi" userId="266f49e2-e8c5-4f91-a99e-43e646a71029" providerId="ADAL" clId="{0683F482-67FB-4321-867F-D6167D8DEF59}" dt="2023-05-31T07:14:02.476" v="1135" actId="313"/>
          <ac:spMkLst>
            <pc:docMk/>
            <pc:sldMk cId="3404957121" sldId="310"/>
            <ac:spMk id="28" creationId="{620313F1-72D4-A40F-F6F3-5882A336D754}"/>
          </ac:spMkLst>
        </pc:spChg>
        <pc:spChg chg="mod">
          <ac:chgData name="Achmad Saptiadi" userId="266f49e2-e8c5-4f91-a99e-43e646a71029" providerId="ADAL" clId="{0683F482-67FB-4321-867F-D6167D8DEF59}" dt="2023-05-31T07:13:49.757" v="1130" actId="14100"/>
          <ac:spMkLst>
            <pc:docMk/>
            <pc:sldMk cId="3404957121" sldId="310"/>
            <ac:spMk id="37" creationId="{9AEEC3FD-F8A0-7CE5-80EF-30ECD5AD3B84}"/>
          </ac:spMkLst>
        </pc:spChg>
        <pc:picChg chg="add mod ord">
          <ac:chgData name="Achmad Saptiadi" userId="266f49e2-e8c5-4f91-a99e-43e646a71029" providerId="ADAL" clId="{0683F482-67FB-4321-867F-D6167D8DEF59}" dt="2023-05-31T07:11:53.107" v="985" actId="1076"/>
          <ac:picMkLst>
            <pc:docMk/>
            <pc:sldMk cId="3404957121" sldId="310"/>
            <ac:picMk id="3" creationId="{BB13AE4F-5CCA-C38E-0F1C-03B6AE2149C3}"/>
          </ac:picMkLst>
        </pc:picChg>
        <pc:picChg chg="add mod modCrop">
          <ac:chgData name="Achmad Saptiadi" userId="266f49e2-e8c5-4f91-a99e-43e646a71029" providerId="ADAL" clId="{0683F482-67FB-4321-867F-D6167D8DEF59}" dt="2023-05-31T07:12:05.067" v="991" actId="1036"/>
          <ac:picMkLst>
            <pc:docMk/>
            <pc:sldMk cId="3404957121" sldId="310"/>
            <ac:picMk id="6" creationId="{C9094CF1-2DA2-9243-9E2E-2DB1BEADCF06}"/>
          </ac:picMkLst>
        </pc:picChg>
        <pc:picChg chg="del">
          <ac:chgData name="Achmad Saptiadi" userId="266f49e2-e8c5-4f91-a99e-43e646a71029" providerId="ADAL" clId="{0683F482-67FB-4321-867F-D6167D8DEF59}" dt="2023-05-31T07:09:24.170" v="845" actId="478"/>
          <ac:picMkLst>
            <pc:docMk/>
            <pc:sldMk cId="3404957121" sldId="310"/>
            <ac:picMk id="15" creationId="{98DE58DA-17E6-7335-10CC-E0E32A953857}"/>
          </ac:picMkLst>
        </pc:picChg>
        <pc:picChg chg="del">
          <ac:chgData name="Achmad Saptiadi" userId="266f49e2-e8c5-4f91-a99e-43e646a71029" providerId="ADAL" clId="{0683F482-67FB-4321-867F-D6167D8DEF59}" dt="2023-05-31T07:09:20.250" v="844" actId="478"/>
          <ac:picMkLst>
            <pc:docMk/>
            <pc:sldMk cId="3404957121" sldId="310"/>
            <ac:picMk id="19" creationId="{9874586D-9495-C656-A1CD-5F43B9DB63A8}"/>
          </ac:picMkLst>
        </pc:picChg>
        <pc:picChg chg="del">
          <ac:chgData name="Achmad Saptiadi" userId="266f49e2-e8c5-4f91-a99e-43e646a71029" providerId="ADAL" clId="{0683F482-67FB-4321-867F-D6167D8DEF59}" dt="2023-05-31T07:08:24.633" v="737" actId="478"/>
          <ac:picMkLst>
            <pc:docMk/>
            <pc:sldMk cId="3404957121" sldId="310"/>
            <ac:picMk id="21" creationId="{22C80BF1-DAE0-DFE4-BE16-A340E53A6999}"/>
          </ac:picMkLst>
        </pc:picChg>
        <pc:picChg chg="del">
          <ac:chgData name="Achmad Saptiadi" userId="266f49e2-e8c5-4f91-a99e-43e646a71029" providerId="ADAL" clId="{0683F482-67FB-4321-867F-D6167D8DEF59}" dt="2023-05-31T07:08:44.138" v="760" actId="478"/>
          <ac:picMkLst>
            <pc:docMk/>
            <pc:sldMk cId="3404957121" sldId="310"/>
            <ac:picMk id="24" creationId="{2D8D2D98-FE1E-9376-54EF-B96E56BBCD76}"/>
          </ac:picMkLst>
        </pc:picChg>
        <pc:picChg chg="del">
          <ac:chgData name="Achmad Saptiadi" userId="266f49e2-e8c5-4f91-a99e-43e646a71029" providerId="ADAL" clId="{0683F482-67FB-4321-867F-D6167D8DEF59}" dt="2023-05-31T07:14:12.114" v="1137" actId="478"/>
          <ac:picMkLst>
            <pc:docMk/>
            <pc:sldMk cId="3404957121" sldId="310"/>
            <ac:picMk id="30" creationId="{7348C4D2-9071-4BD3-832D-C9FAD3C886BD}"/>
          </ac:picMkLst>
        </pc:picChg>
        <pc:picChg chg="add mod ord modCrop">
          <ac:chgData name="Achmad Saptiadi" userId="266f49e2-e8c5-4f91-a99e-43e646a71029" providerId="ADAL" clId="{0683F482-67FB-4321-867F-D6167D8DEF59}" dt="2023-05-31T07:13:52.866" v="1131" actId="167"/>
          <ac:picMkLst>
            <pc:docMk/>
            <pc:sldMk cId="3404957121" sldId="310"/>
            <ac:picMk id="33" creationId="{6FDD20FC-BA7C-489E-A0BA-571D9F2848F2}"/>
          </ac:picMkLst>
        </pc:picChg>
        <pc:picChg chg="del">
          <ac:chgData name="Achmad Saptiadi" userId="266f49e2-e8c5-4f91-a99e-43e646a71029" providerId="ADAL" clId="{0683F482-67FB-4321-867F-D6167D8DEF59}" dt="2023-05-31T07:12:41.234" v="995" actId="478"/>
          <ac:picMkLst>
            <pc:docMk/>
            <pc:sldMk cId="3404957121" sldId="310"/>
            <ac:picMk id="36" creationId="{43D99A5B-3044-A5D4-C3B9-282D3B7A631F}"/>
          </ac:picMkLst>
        </pc:picChg>
        <pc:picChg chg="del mod">
          <ac:chgData name="Achmad Saptiadi" userId="266f49e2-e8c5-4f91-a99e-43e646a71029" providerId="ADAL" clId="{0683F482-67FB-4321-867F-D6167D8DEF59}" dt="2023-05-31T07:13:59.685" v="1133" actId="478"/>
          <ac:picMkLst>
            <pc:docMk/>
            <pc:sldMk cId="3404957121" sldId="310"/>
            <ac:picMk id="48" creationId="{A7683BA1-BBBB-BDA3-BA45-BD1A3361D703}"/>
          </ac:picMkLst>
        </pc:picChg>
        <pc:cxnChg chg="add mod">
          <ac:chgData name="Achmad Saptiadi" userId="266f49e2-e8c5-4f91-a99e-43e646a71029" providerId="ADAL" clId="{0683F482-67FB-4321-867F-D6167D8DEF59}" dt="2023-05-31T07:12:05.067" v="991" actId="1036"/>
          <ac:cxnSpMkLst>
            <pc:docMk/>
            <pc:sldMk cId="3404957121" sldId="310"/>
            <ac:cxnSpMk id="13" creationId="{36F1E964-1FC5-EF31-5700-4BC1F7D06BF3}"/>
          </ac:cxnSpMkLst>
        </pc:cxnChg>
        <pc:cxnChg chg="mod">
          <ac:chgData name="Achmad Saptiadi" userId="266f49e2-e8c5-4f91-a99e-43e646a71029" providerId="ADAL" clId="{0683F482-67FB-4321-867F-D6167D8DEF59}" dt="2023-05-31T07:14:07.076" v="1136" actId="14100"/>
          <ac:cxnSpMkLst>
            <pc:docMk/>
            <pc:sldMk cId="3404957121" sldId="310"/>
            <ac:cxnSpMk id="39" creationId="{9F20FA7F-4264-0E69-8842-831147B36804}"/>
          </ac:cxnSpMkLst>
        </pc:cxnChg>
      </pc:sldChg>
      <pc:sldChg chg="addSp delSp modSp add mod">
        <pc:chgData name="Achmad Saptiadi" userId="266f49e2-e8c5-4f91-a99e-43e646a71029" providerId="ADAL" clId="{0683F482-67FB-4321-867F-D6167D8DEF59}" dt="2023-05-31T07:23:03.117" v="1638" actId="14100"/>
        <pc:sldMkLst>
          <pc:docMk/>
          <pc:sldMk cId="650660341" sldId="311"/>
        </pc:sldMkLst>
        <pc:spChg chg="del">
          <ac:chgData name="Achmad Saptiadi" userId="266f49e2-e8c5-4f91-a99e-43e646a71029" providerId="ADAL" clId="{0683F482-67FB-4321-867F-D6167D8DEF59}" dt="2023-05-31T07:21:23.788" v="1616" actId="478"/>
          <ac:spMkLst>
            <pc:docMk/>
            <pc:sldMk cId="650660341" sldId="311"/>
            <ac:spMk id="7" creationId="{261B3725-BC06-5813-0F1D-DCF8294E5D18}"/>
          </ac:spMkLst>
        </pc:spChg>
        <pc:spChg chg="mod">
          <ac:chgData name="Achmad Saptiadi" userId="266f49e2-e8c5-4f91-a99e-43e646a71029" providerId="ADAL" clId="{0683F482-67FB-4321-867F-D6167D8DEF59}" dt="2023-05-31T07:15:58.066" v="1223" actId="20577"/>
          <ac:spMkLst>
            <pc:docMk/>
            <pc:sldMk cId="650660341" sldId="311"/>
            <ac:spMk id="10" creationId="{58113D0F-FE33-3DB6-5BC7-921B01C404E2}"/>
          </ac:spMkLst>
        </pc:spChg>
        <pc:spChg chg="add mod">
          <ac:chgData name="Achmad Saptiadi" userId="266f49e2-e8c5-4f91-a99e-43e646a71029" providerId="ADAL" clId="{0683F482-67FB-4321-867F-D6167D8DEF59}" dt="2023-05-31T07:17:17.460" v="1314" actId="20577"/>
          <ac:spMkLst>
            <pc:docMk/>
            <pc:sldMk cId="650660341" sldId="311"/>
            <ac:spMk id="15" creationId="{7154F6C2-343D-78AE-9F2E-4031E3E36975}"/>
          </ac:spMkLst>
        </pc:spChg>
        <pc:spChg chg="mod">
          <ac:chgData name="Achmad Saptiadi" userId="266f49e2-e8c5-4f91-a99e-43e646a71029" providerId="ADAL" clId="{0683F482-67FB-4321-867F-D6167D8DEF59}" dt="2023-05-31T07:18:13.692" v="1332" actId="14100"/>
          <ac:spMkLst>
            <pc:docMk/>
            <pc:sldMk cId="650660341" sldId="311"/>
            <ac:spMk id="23" creationId="{98BCAF2D-FDD7-1682-1505-1B069E1F26EF}"/>
          </ac:spMkLst>
        </pc:spChg>
        <pc:spChg chg="mod">
          <ac:chgData name="Achmad Saptiadi" userId="266f49e2-e8c5-4f91-a99e-43e646a71029" providerId="ADAL" clId="{0683F482-67FB-4321-867F-D6167D8DEF59}" dt="2023-05-31T07:20:27.541" v="1544" actId="14100"/>
          <ac:spMkLst>
            <pc:docMk/>
            <pc:sldMk cId="650660341" sldId="311"/>
            <ac:spMk id="28" creationId="{620313F1-72D4-A40F-F6F3-5882A336D754}"/>
          </ac:spMkLst>
        </pc:spChg>
        <pc:spChg chg="add mod">
          <ac:chgData name="Achmad Saptiadi" userId="266f49e2-e8c5-4f91-a99e-43e646a71029" providerId="ADAL" clId="{0683F482-67FB-4321-867F-D6167D8DEF59}" dt="2023-05-31T07:21:12.779" v="1615" actId="20577"/>
          <ac:spMkLst>
            <pc:docMk/>
            <pc:sldMk cId="650660341" sldId="311"/>
            <ac:spMk id="36" creationId="{BCB98AA2-B5D5-3D46-9ECF-FA6303C7267E}"/>
          </ac:spMkLst>
        </pc:spChg>
        <pc:spChg chg="mod">
          <ac:chgData name="Achmad Saptiadi" userId="266f49e2-e8c5-4f91-a99e-43e646a71029" providerId="ADAL" clId="{0683F482-67FB-4321-867F-D6167D8DEF59}" dt="2023-05-31T07:21:50.150" v="1622" actId="14100"/>
          <ac:spMkLst>
            <pc:docMk/>
            <pc:sldMk cId="650660341" sldId="311"/>
            <ac:spMk id="37" creationId="{9AEEC3FD-F8A0-7CE5-80EF-30ECD5AD3B84}"/>
          </ac:spMkLst>
        </pc:spChg>
        <pc:spChg chg="add mod ord">
          <ac:chgData name="Achmad Saptiadi" userId="266f49e2-e8c5-4f91-a99e-43e646a71029" providerId="ADAL" clId="{0683F482-67FB-4321-867F-D6167D8DEF59}" dt="2023-05-31T07:22:59.672" v="1637" actId="170"/>
          <ac:spMkLst>
            <pc:docMk/>
            <pc:sldMk cId="650660341" sldId="311"/>
            <ac:spMk id="49" creationId="{C73DAE11-C441-9307-56F2-9ED1F8E1B65B}"/>
          </ac:spMkLst>
        </pc:spChg>
        <pc:picChg chg="del">
          <ac:chgData name="Achmad Saptiadi" userId="266f49e2-e8c5-4f91-a99e-43e646a71029" providerId="ADAL" clId="{0683F482-67FB-4321-867F-D6167D8DEF59}" dt="2023-05-31T07:15:15.164" v="1141" actId="478"/>
          <ac:picMkLst>
            <pc:docMk/>
            <pc:sldMk cId="650660341" sldId="311"/>
            <ac:picMk id="3" creationId="{BB13AE4F-5CCA-C38E-0F1C-03B6AE2149C3}"/>
          </ac:picMkLst>
        </pc:picChg>
        <pc:picChg chg="add mod ord modCrop">
          <ac:chgData name="Achmad Saptiadi" userId="266f49e2-e8c5-4f91-a99e-43e646a71029" providerId="ADAL" clId="{0683F482-67FB-4321-867F-D6167D8DEF59}" dt="2023-05-31T07:17:57.822" v="1328" actId="14100"/>
          <ac:picMkLst>
            <pc:docMk/>
            <pc:sldMk cId="650660341" sldId="311"/>
            <ac:picMk id="4" creationId="{D0B0D5CD-F0DF-C982-77D7-3271FACF7C00}"/>
          </ac:picMkLst>
        </pc:picChg>
        <pc:picChg chg="del">
          <ac:chgData name="Achmad Saptiadi" userId="266f49e2-e8c5-4f91-a99e-43e646a71029" providerId="ADAL" clId="{0683F482-67FB-4321-867F-D6167D8DEF59}" dt="2023-05-31T07:16:19.092" v="1230" actId="478"/>
          <ac:picMkLst>
            <pc:docMk/>
            <pc:sldMk cId="650660341" sldId="311"/>
            <ac:picMk id="6" creationId="{C9094CF1-2DA2-9243-9E2E-2DB1BEADCF06}"/>
          </ac:picMkLst>
        </pc:picChg>
        <pc:picChg chg="add mod modCrop">
          <ac:chgData name="Achmad Saptiadi" userId="266f49e2-e8c5-4f91-a99e-43e646a71029" providerId="ADAL" clId="{0683F482-67FB-4321-867F-D6167D8DEF59}" dt="2023-05-31T07:17:53.195" v="1326" actId="1076"/>
          <ac:picMkLst>
            <pc:docMk/>
            <pc:sldMk cId="650660341" sldId="311"/>
            <ac:picMk id="19" creationId="{842938B1-2C8A-295D-5861-2735EABBCE78}"/>
          </ac:picMkLst>
        </pc:picChg>
        <pc:picChg chg="add mod modCrop">
          <ac:chgData name="Achmad Saptiadi" userId="266f49e2-e8c5-4f91-a99e-43e646a71029" providerId="ADAL" clId="{0683F482-67FB-4321-867F-D6167D8DEF59}" dt="2023-05-31T07:19:35.636" v="1445" actId="14100"/>
          <ac:picMkLst>
            <pc:docMk/>
            <pc:sldMk cId="650660341" sldId="311"/>
            <ac:picMk id="32" creationId="{C12330AB-42AA-3CAB-8D8B-79D23AB34432}"/>
          </ac:picMkLst>
        </pc:picChg>
        <pc:picChg chg="del">
          <ac:chgData name="Achmad Saptiadi" userId="266f49e2-e8c5-4f91-a99e-43e646a71029" providerId="ADAL" clId="{0683F482-67FB-4321-867F-D6167D8DEF59}" dt="2023-05-31T07:20:16.124" v="1531" actId="478"/>
          <ac:picMkLst>
            <pc:docMk/>
            <pc:sldMk cId="650660341" sldId="311"/>
            <ac:picMk id="33" creationId="{6FDD20FC-BA7C-489E-A0BA-571D9F2848F2}"/>
          </ac:picMkLst>
        </pc:picChg>
        <pc:picChg chg="add mod ord">
          <ac:chgData name="Achmad Saptiadi" userId="266f49e2-e8c5-4f91-a99e-43e646a71029" providerId="ADAL" clId="{0683F482-67FB-4321-867F-D6167D8DEF59}" dt="2023-05-31T07:20:24.948" v="1543" actId="14100"/>
          <ac:picMkLst>
            <pc:docMk/>
            <pc:sldMk cId="650660341" sldId="311"/>
            <ac:picMk id="35" creationId="{017DE0FF-077A-C7EB-DD9B-CCA18D01CF5B}"/>
          </ac:picMkLst>
        </pc:picChg>
        <pc:picChg chg="add mod">
          <ac:chgData name="Achmad Saptiadi" userId="266f49e2-e8c5-4f91-a99e-43e646a71029" providerId="ADAL" clId="{0683F482-67FB-4321-867F-D6167D8DEF59}" dt="2023-05-31T07:20:57.532" v="1567" actId="1036"/>
          <ac:picMkLst>
            <pc:docMk/>
            <pc:sldMk cId="650660341" sldId="311"/>
            <ac:picMk id="40" creationId="{F2E692EE-49ED-64FA-18D7-D48252EBD5E3}"/>
          </ac:picMkLst>
        </pc:picChg>
        <pc:cxnChg chg="mod">
          <ac:chgData name="Achmad Saptiadi" userId="266f49e2-e8c5-4f91-a99e-43e646a71029" providerId="ADAL" clId="{0683F482-67FB-4321-867F-D6167D8DEF59}" dt="2023-05-31T07:18:23.316" v="1334" actId="14100"/>
          <ac:cxnSpMkLst>
            <pc:docMk/>
            <pc:sldMk cId="650660341" sldId="311"/>
            <ac:cxnSpMk id="13" creationId="{36F1E964-1FC5-EF31-5700-4BC1F7D06BF3}"/>
          </ac:cxnSpMkLst>
        </pc:cxnChg>
        <pc:cxnChg chg="mod">
          <ac:chgData name="Achmad Saptiadi" userId="266f49e2-e8c5-4f91-a99e-43e646a71029" providerId="ADAL" clId="{0683F482-67FB-4321-867F-D6167D8DEF59}" dt="2023-05-31T07:22:01.302" v="1624" actId="14100"/>
          <ac:cxnSpMkLst>
            <pc:docMk/>
            <pc:sldMk cId="650660341" sldId="311"/>
            <ac:cxnSpMk id="39" creationId="{9F20FA7F-4264-0E69-8842-831147B36804}"/>
          </ac:cxnSpMkLst>
        </pc:cxnChg>
        <pc:cxnChg chg="add mod">
          <ac:chgData name="Achmad Saptiadi" userId="266f49e2-e8c5-4f91-a99e-43e646a71029" providerId="ADAL" clId="{0683F482-67FB-4321-867F-D6167D8DEF59}" dt="2023-05-31T07:23:03.117" v="1638" actId="14100"/>
          <ac:cxnSpMkLst>
            <pc:docMk/>
            <pc:sldMk cId="650660341" sldId="311"/>
            <ac:cxnSpMk id="50" creationId="{D145FBB7-A5AE-3081-AD88-A24D98D8D6C4}"/>
          </ac:cxnSpMkLst>
        </pc:cxnChg>
      </pc:sldChg>
      <pc:sldChg chg="addSp delSp modSp add mod">
        <pc:chgData name="Achmad Saptiadi" userId="266f49e2-e8c5-4f91-a99e-43e646a71029" providerId="ADAL" clId="{0683F482-67FB-4321-867F-D6167D8DEF59}" dt="2023-05-31T07:29:25.820" v="2029" actId="20577"/>
        <pc:sldMkLst>
          <pc:docMk/>
          <pc:sldMk cId="4020297925" sldId="312"/>
        </pc:sldMkLst>
        <pc:spChg chg="mod">
          <ac:chgData name="Achmad Saptiadi" userId="266f49e2-e8c5-4f91-a99e-43e646a71029" providerId="ADAL" clId="{0683F482-67FB-4321-867F-D6167D8DEF59}" dt="2023-05-31T07:25:12.444" v="1783" actId="20577"/>
          <ac:spMkLst>
            <pc:docMk/>
            <pc:sldMk cId="4020297925" sldId="312"/>
            <ac:spMk id="10" creationId="{58113D0F-FE33-3DB6-5BC7-921B01C404E2}"/>
          </ac:spMkLst>
        </pc:spChg>
        <pc:spChg chg="del mod">
          <ac:chgData name="Achmad Saptiadi" userId="266f49e2-e8c5-4f91-a99e-43e646a71029" providerId="ADAL" clId="{0683F482-67FB-4321-867F-D6167D8DEF59}" dt="2023-05-31T07:26:11.620" v="1795" actId="478"/>
          <ac:spMkLst>
            <pc:docMk/>
            <pc:sldMk cId="4020297925" sldId="312"/>
            <ac:spMk id="15" creationId="{7154F6C2-343D-78AE-9F2E-4031E3E36975}"/>
          </ac:spMkLst>
        </pc:spChg>
        <pc:spChg chg="mod">
          <ac:chgData name="Achmad Saptiadi" userId="266f49e2-e8c5-4f91-a99e-43e646a71029" providerId="ADAL" clId="{0683F482-67FB-4321-867F-D6167D8DEF59}" dt="2023-05-31T07:25:34.133" v="1789" actId="1582"/>
          <ac:spMkLst>
            <pc:docMk/>
            <pc:sldMk cId="4020297925" sldId="312"/>
            <ac:spMk id="23" creationId="{98BCAF2D-FDD7-1682-1505-1B069E1F26EF}"/>
          </ac:spMkLst>
        </pc:spChg>
        <pc:spChg chg="mod">
          <ac:chgData name="Achmad Saptiadi" userId="266f49e2-e8c5-4f91-a99e-43e646a71029" providerId="ADAL" clId="{0683F482-67FB-4321-867F-D6167D8DEF59}" dt="2023-05-31T07:27:15.596" v="1944" actId="20577"/>
          <ac:spMkLst>
            <pc:docMk/>
            <pc:sldMk cId="4020297925" sldId="312"/>
            <ac:spMk id="28" creationId="{620313F1-72D4-A40F-F6F3-5882A336D754}"/>
          </ac:spMkLst>
        </pc:spChg>
        <pc:spChg chg="mod">
          <ac:chgData name="Achmad Saptiadi" userId="266f49e2-e8c5-4f91-a99e-43e646a71029" providerId="ADAL" clId="{0683F482-67FB-4321-867F-D6167D8DEF59}" dt="2023-05-31T07:29:25.820" v="2029" actId="20577"/>
          <ac:spMkLst>
            <pc:docMk/>
            <pc:sldMk cId="4020297925" sldId="312"/>
            <ac:spMk id="36" creationId="{BCB98AA2-B5D5-3D46-9ECF-FA6303C7267E}"/>
          </ac:spMkLst>
        </pc:spChg>
        <pc:spChg chg="del">
          <ac:chgData name="Achmad Saptiadi" userId="266f49e2-e8c5-4f91-a99e-43e646a71029" providerId="ADAL" clId="{0683F482-67FB-4321-867F-D6167D8DEF59}" dt="2023-05-31T07:27:42.757" v="1961" actId="478"/>
          <ac:spMkLst>
            <pc:docMk/>
            <pc:sldMk cId="4020297925" sldId="312"/>
            <ac:spMk id="37" creationId="{9AEEC3FD-F8A0-7CE5-80EF-30ECD5AD3B84}"/>
          </ac:spMkLst>
        </pc:spChg>
        <pc:spChg chg="add mod">
          <ac:chgData name="Achmad Saptiadi" userId="266f49e2-e8c5-4f91-a99e-43e646a71029" providerId="ADAL" clId="{0683F482-67FB-4321-867F-D6167D8DEF59}" dt="2023-05-31T07:28:35.653" v="1975" actId="14100"/>
          <ac:spMkLst>
            <pc:docMk/>
            <pc:sldMk cId="4020297925" sldId="312"/>
            <ac:spMk id="47" creationId="{19E8E3D4-D2CC-1CE5-A94A-6F4CC4E21E88}"/>
          </ac:spMkLst>
        </pc:spChg>
        <pc:spChg chg="mod">
          <ac:chgData name="Achmad Saptiadi" userId="266f49e2-e8c5-4f91-a99e-43e646a71029" providerId="ADAL" clId="{0683F482-67FB-4321-867F-D6167D8DEF59}" dt="2023-05-31T07:27:40.525" v="1960" actId="1037"/>
          <ac:spMkLst>
            <pc:docMk/>
            <pc:sldMk cId="4020297925" sldId="312"/>
            <ac:spMk id="49" creationId="{C73DAE11-C441-9307-56F2-9ED1F8E1B65B}"/>
          </ac:spMkLst>
        </pc:spChg>
        <pc:picChg chg="add mod ord">
          <ac:chgData name="Achmad Saptiadi" userId="266f49e2-e8c5-4f91-a99e-43e646a71029" providerId="ADAL" clId="{0683F482-67FB-4321-867F-D6167D8DEF59}" dt="2023-05-31T07:25:14.983" v="1784" actId="1076"/>
          <ac:picMkLst>
            <pc:docMk/>
            <pc:sldMk cId="4020297925" sldId="312"/>
            <ac:picMk id="3" creationId="{F7221F5E-6809-62C9-0D90-9FE7EE714B24}"/>
          </ac:picMkLst>
        </pc:picChg>
        <pc:picChg chg="del">
          <ac:chgData name="Achmad Saptiadi" userId="266f49e2-e8c5-4f91-a99e-43e646a71029" providerId="ADAL" clId="{0683F482-67FB-4321-867F-D6167D8DEF59}" dt="2023-05-31T07:23:37.363" v="1642" actId="478"/>
          <ac:picMkLst>
            <pc:docMk/>
            <pc:sldMk cId="4020297925" sldId="312"/>
            <ac:picMk id="4" creationId="{D0B0D5CD-F0DF-C982-77D7-3271FACF7C00}"/>
          </ac:picMkLst>
        </pc:picChg>
        <pc:picChg chg="add mod">
          <ac:chgData name="Achmad Saptiadi" userId="266f49e2-e8c5-4f91-a99e-43e646a71029" providerId="ADAL" clId="{0683F482-67FB-4321-867F-D6167D8DEF59}" dt="2023-05-31T07:24:54.940" v="1734" actId="1076"/>
          <ac:picMkLst>
            <pc:docMk/>
            <pc:sldMk cId="4020297925" sldId="312"/>
            <ac:picMk id="7" creationId="{CB8127B9-DAA7-FD26-4B96-7214E1D66C24}"/>
          </ac:picMkLst>
        </pc:picChg>
        <pc:picChg chg="del">
          <ac:chgData name="Achmad Saptiadi" userId="266f49e2-e8c5-4f91-a99e-43e646a71029" providerId="ADAL" clId="{0683F482-67FB-4321-867F-D6167D8DEF59}" dt="2023-05-31T07:25:57.595" v="1794" actId="478"/>
          <ac:picMkLst>
            <pc:docMk/>
            <pc:sldMk cId="4020297925" sldId="312"/>
            <ac:picMk id="19" creationId="{842938B1-2C8A-295D-5861-2735EABBCE78}"/>
          </ac:picMkLst>
        </pc:picChg>
        <pc:picChg chg="del">
          <ac:chgData name="Achmad Saptiadi" userId="266f49e2-e8c5-4f91-a99e-43e646a71029" providerId="ADAL" clId="{0683F482-67FB-4321-867F-D6167D8DEF59}" dt="2023-05-31T07:27:18.301" v="1945" actId="478"/>
          <ac:picMkLst>
            <pc:docMk/>
            <pc:sldMk cId="4020297925" sldId="312"/>
            <ac:picMk id="32" creationId="{C12330AB-42AA-3CAB-8D8B-79D23AB34432}"/>
          </ac:picMkLst>
        </pc:picChg>
        <pc:picChg chg="add mod ord">
          <ac:chgData name="Achmad Saptiadi" userId="266f49e2-e8c5-4f91-a99e-43e646a71029" providerId="ADAL" clId="{0683F482-67FB-4321-867F-D6167D8DEF59}" dt="2023-05-31T07:27:31.845" v="1948" actId="14100"/>
          <ac:picMkLst>
            <pc:docMk/>
            <pc:sldMk cId="4020297925" sldId="312"/>
            <ac:picMk id="34" creationId="{6FCE441C-C070-2ED4-1E46-3A39F02D1B42}"/>
          </ac:picMkLst>
        </pc:picChg>
        <pc:picChg chg="del">
          <ac:chgData name="Achmad Saptiadi" userId="266f49e2-e8c5-4f91-a99e-43e646a71029" providerId="ADAL" clId="{0683F482-67FB-4321-867F-D6167D8DEF59}" dt="2023-05-31T07:26:27.540" v="1796" actId="478"/>
          <ac:picMkLst>
            <pc:docMk/>
            <pc:sldMk cId="4020297925" sldId="312"/>
            <ac:picMk id="35" creationId="{017DE0FF-077A-C7EB-DD9B-CCA18D01CF5B}"/>
          </ac:picMkLst>
        </pc:picChg>
        <pc:picChg chg="del mod">
          <ac:chgData name="Achmad Saptiadi" userId="266f49e2-e8c5-4f91-a99e-43e646a71029" providerId="ADAL" clId="{0683F482-67FB-4321-867F-D6167D8DEF59}" dt="2023-05-31T07:28:57.220" v="1998" actId="478"/>
          <ac:picMkLst>
            <pc:docMk/>
            <pc:sldMk cId="4020297925" sldId="312"/>
            <ac:picMk id="40" creationId="{F2E692EE-49ED-64FA-18D7-D48252EBD5E3}"/>
          </ac:picMkLst>
        </pc:picChg>
        <pc:picChg chg="add mod">
          <ac:chgData name="Achmad Saptiadi" userId="266f49e2-e8c5-4f91-a99e-43e646a71029" providerId="ADAL" clId="{0683F482-67FB-4321-867F-D6167D8DEF59}" dt="2023-05-31T07:28:21.693" v="1970" actId="1076"/>
          <ac:picMkLst>
            <pc:docMk/>
            <pc:sldMk cId="4020297925" sldId="312"/>
            <ac:picMk id="46" creationId="{73CF9006-D55C-8A0C-508C-06C210AC538A}"/>
          </ac:picMkLst>
        </pc:picChg>
        <pc:picChg chg="add mod">
          <ac:chgData name="Achmad Saptiadi" userId="266f49e2-e8c5-4f91-a99e-43e646a71029" providerId="ADAL" clId="{0683F482-67FB-4321-867F-D6167D8DEF59}" dt="2023-05-31T07:29:14.357" v="2012" actId="1035"/>
          <ac:picMkLst>
            <pc:docMk/>
            <pc:sldMk cId="4020297925" sldId="312"/>
            <ac:picMk id="54" creationId="{35BEC649-E54C-7233-399E-97C9B13039D3}"/>
          </ac:picMkLst>
        </pc:picChg>
        <pc:cxnChg chg="mod">
          <ac:chgData name="Achmad Saptiadi" userId="266f49e2-e8c5-4f91-a99e-43e646a71029" providerId="ADAL" clId="{0683F482-67FB-4321-867F-D6167D8DEF59}" dt="2023-05-31T07:25:47.141" v="1793" actId="14100"/>
          <ac:cxnSpMkLst>
            <pc:docMk/>
            <pc:sldMk cId="4020297925" sldId="312"/>
            <ac:cxnSpMk id="13" creationId="{36F1E964-1FC5-EF31-5700-4BC1F7D06BF3}"/>
          </ac:cxnSpMkLst>
        </pc:cxnChg>
        <pc:cxnChg chg="del mod">
          <ac:chgData name="Achmad Saptiadi" userId="266f49e2-e8c5-4f91-a99e-43e646a71029" providerId="ADAL" clId="{0683F482-67FB-4321-867F-D6167D8DEF59}" dt="2023-05-31T07:27:25.708" v="1947" actId="478"/>
          <ac:cxnSpMkLst>
            <pc:docMk/>
            <pc:sldMk cId="4020297925" sldId="312"/>
            <ac:cxnSpMk id="39" creationId="{9F20FA7F-4264-0E69-8842-831147B36804}"/>
          </ac:cxnSpMkLst>
        </pc:cxnChg>
        <pc:cxnChg chg="add mod">
          <ac:chgData name="Achmad Saptiadi" userId="266f49e2-e8c5-4f91-a99e-43e646a71029" providerId="ADAL" clId="{0683F482-67FB-4321-867F-D6167D8DEF59}" dt="2023-05-31T07:28:46.021" v="1978" actId="14100"/>
          <ac:cxnSpMkLst>
            <pc:docMk/>
            <pc:sldMk cId="4020297925" sldId="312"/>
            <ac:cxnSpMk id="48" creationId="{A8E9AE33-5598-1932-BE2A-E313864835C4}"/>
          </ac:cxnSpMkLst>
        </pc:cxnChg>
        <pc:cxnChg chg="del mod">
          <ac:chgData name="Achmad Saptiadi" userId="266f49e2-e8c5-4f91-a99e-43e646a71029" providerId="ADAL" clId="{0683F482-67FB-4321-867F-D6167D8DEF59}" dt="2023-05-31T07:28:03.708" v="1967" actId="478"/>
          <ac:cxnSpMkLst>
            <pc:docMk/>
            <pc:sldMk cId="4020297925" sldId="312"/>
            <ac:cxnSpMk id="50" creationId="{D145FBB7-A5AE-3081-AD88-A24D98D8D6C4}"/>
          </ac:cxnSpMkLst>
        </pc:cxnChg>
      </pc:sldChg>
      <pc:sldChg chg="modSp add mod ord">
        <pc:chgData name="Achmad Saptiadi" userId="266f49e2-e8c5-4f91-a99e-43e646a71029" providerId="ADAL" clId="{0683F482-67FB-4321-867F-D6167D8DEF59}" dt="2023-05-31T07:30:57.365" v="2130" actId="1076"/>
        <pc:sldMkLst>
          <pc:docMk/>
          <pc:sldMk cId="1798380805" sldId="313"/>
        </pc:sldMkLst>
        <pc:spChg chg="mod">
          <ac:chgData name="Achmad Saptiadi" userId="266f49e2-e8c5-4f91-a99e-43e646a71029" providerId="ADAL" clId="{0683F482-67FB-4321-867F-D6167D8DEF59}" dt="2023-05-31T07:30:49.028" v="2124" actId="20577"/>
          <ac:spMkLst>
            <pc:docMk/>
            <pc:sldMk cId="1798380805" sldId="313"/>
            <ac:spMk id="2" creationId="{63E742C3-1C8C-DF9A-7821-8A722230B39A}"/>
          </ac:spMkLst>
        </pc:spChg>
        <pc:spChg chg="mod">
          <ac:chgData name="Achmad Saptiadi" userId="266f49e2-e8c5-4f91-a99e-43e646a71029" providerId="ADAL" clId="{0683F482-67FB-4321-867F-D6167D8DEF59}" dt="2023-05-31T07:30:57.365" v="2130" actId="1076"/>
          <ac:spMkLst>
            <pc:docMk/>
            <pc:sldMk cId="1798380805" sldId="313"/>
            <ac:spMk id="3" creationId="{078C2F91-C8D9-54B2-CA8E-616B52BADC82}"/>
          </ac:spMkLst>
        </pc:spChg>
      </pc:sldChg>
    </pc:docChg>
  </pc:docChgLst>
  <pc:docChgLst>
    <pc:chgData name="Achmad Saptiadi" userId="266f49e2-e8c5-4f91-a99e-43e646a71029" providerId="ADAL" clId="{6175CC50-7B2F-4540-95BF-B086A9146D5B}"/>
    <pc:docChg chg="undo custSel addSld delSld modSld sldOrd">
      <pc:chgData name="Achmad Saptiadi" userId="266f49e2-e8c5-4f91-a99e-43e646a71029" providerId="ADAL" clId="{6175CC50-7B2F-4540-95BF-B086A9146D5B}" dt="2023-05-31T04:20:33.633" v="1434" actId="1076"/>
      <pc:docMkLst>
        <pc:docMk/>
      </pc:docMkLst>
      <pc:sldChg chg="modSp mod">
        <pc:chgData name="Achmad Saptiadi" userId="266f49e2-e8c5-4f91-a99e-43e646a71029" providerId="ADAL" clId="{6175CC50-7B2F-4540-95BF-B086A9146D5B}" dt="2023-05-31T03:31:14.692" v="56" actId="1076"/>
        <pc:sldMkLst>
          <pc:docMk/>
          <pc:sldMk cId="1093359235" sldId="270"/>
        </pc:sldMkLst>
        <pc:spChg chg="mod">
          <ac:chgData name="Achmad Saptiadi" userId="266f49e2-e8c5-4f91-a99e-43e646a71029" providerId="ADAL" clId="{6175CC50-7B2F-4540-95BF-B086A9146D5B}" dt="2023-05-31T03:30:46.450" v="50" actId="1035"/>
          <ac:spMkLst>
            <pc:docMk/>
            <pc:sldMk cId="1093359235" sldId="270"/>
            <ac:spMk id="8" creationId="{6EB6AAC1-B7C2-2F39-88C3-4A0063377155}"/>
          </ac:spMkLst>
        </pc:spChg>
        <pc:spChg chg="mod">
          <ac:chgData name="Achmad Saptiadi" userId="266f49e2-e8c5-4f91-a99e-43e646a71029" providerId="ADAL" clId="{6175CC50-7B2F-4540-95BF-B086A9146D5B}" dt="2023-05-31T03:30:55.860" v="54" actId="1076"/>
          <ac:spMkLst>
            <pc:docMk/>
            <pc:sldMk cId="1093359235" sldId="270"/>
            <ac:spMk id="12" creationId="{0E67BDB4-3779-DA4F-77C2-0027CD8AC890}"/>
          </ac:spMkLst>
        </pc:spChg>
        <pc:grpChg chg="mod">
          <ac:chgData name="Achmad Saptiadi" userId="266f49e2-e8c5-4f91-a99e-43e646a71029" providerId="ADAL" clId="{6175CC50-7B2F-4540-95BF-B086A9146D5B}" dt="2023-05-31T03:31:14.692" v="56" actId="1076"/>
          <ac:grpSpMkLst>
            <pc:docMk/>
            <pc:sldMk cId="1093359235" sldId="270"/>
            <ac:grpSpMk id="9" creationId="{A40000F2-2B50-179E-F79B-EDDEFA852204}"/>
          </ac:grpSpMkLst>
        </pc:grpChg>
      </pc:sldChg>
      <pc:sldChg chg="modSp mod">
        <pc:chgData name="Achmad Saptiadi" userId="266f49e2-e8c5-4f91-a99e-43e646a71029" providerId="ADAL" clId="{6175CC50-7B2F-4540-95BF-B086A9146D5B}" dt="2023-05-31T03:51:55.111" v="469" actId="20577"/>
        <pc:sldMkLst>
          <pc:docMk/>
          <pc:sldMk cId="2535071113" sldId="277"/>
        </pc:sldMkLst>
        <pc:spChg chg="mod">
          <ac:chgData name="Achmad Saptiadi" userId="266f49e2-e8c5-4f91-a99e-43e646a71029" providerId="ADAL" clId="{6175CC50-7B2F-4540-95BF-B086A9146D5B}" dt="2023-05-31T03:43:29.276" v="326" actId="20577"/>
          <ac:spMkLst>
            <pc:docMk/>
            <pc:sldMk cId="2535071113" sldId="277"/>
            <ac:spMk id="2" creationId="{63E742C3-1C8C-DF9A-7821-8A722230B39A}"/>
          </ac:spMkLst>
        </pc:spChg>
        <pc:spChg chg="mod">
          <ac:chgData name="Achmad Saptiadi" userId="266f49e2-e8c5-4f91-a99e-43e646a71029" providerId="ADAL" clId="{6175CC50-7B2F-4540-95BF-B086A9146D5B}" dt="2023-05-31T03:51:55.111" v="469" actId="20577"/>
          <ac:spMkLst>
            <pc:docMk/>
            <pc:sldMk cId="2535071113" sldId="277"/>
            <ac:spMk id="3" creationId="{078C2F91-C8D9-54B2-CA8E-616B52BADC82}"/>
          </ac:spMkLst>
        </pc:spChg>
      </pc:sldChg>
      <pc:sldChg chg="addSp delSp modSp mod ord">
        <pc:chgData name="Achmad Saptiadi" userId="266f49e2-e8c5-4f91-a99e-43e646a71029" providerId="ADAL" clId="{6175CC50-7B2F-4540-95BF-B086A9146D5B}" dt="2023-05-31T04:12:13.992" v="1207" actId="208"/>
        <pc:sldMkLst>
          <pc:docMk/>
          <pc:sldMk cId="2086266150" sldId="282"/>
        </pc:sldMkLst>
        <pc:spChg chg="mod">
          <ac:chgData name="Achmad Saptiadi" userId="266f49e2-e8c5-4f91-a99e-43e646a71029" providerId="ADAL" clId="{6175CC50-7B2F-4540-95BF-B086A9146D5B}" dt="2023-05-31T04:05:33.479" v="948" actId="14100"/>
          <ac:spMkLst>
            <pc:docMk/>
            <pc:sldMk cId="2086266150" sldId="282"/>
            <ac:spMk id="2" creationId="{BBBC1CA4-3F99-1426-FF33-9F09D8E46A37}"/>
          </ac:spMkLst>
        </pc:spChg>
        <pc:spChg chg="mod">
          <ac:chgData name="Achmad Saptiadi" userId="266f49e2-e8c5-4f91-a99e-43e646a71029" providerId="ADAL" clId="{6175CC50-7B2F-4540-95BF-B086A9146D5B}" dt="2023-05-31T04:05:33.479" v="948" actId="14100"/>
          <ac:spMkLst>
            <pc:docMk/>
            <pc:sldMk cId="2086266150" sldId="282"/>
            <ac:spMk id="3" creationId="{89EB3BAB-4CF8-9E0E-0CCB-4C69008AF3A7}"/>
          </ac:spMkLst>
        </pc:spChg>
        <pc:spChg chg="mod">
          <ac:chgData name="Achmad Saptiadi" userId="266f49e2-e8c5-4f91-a99e-43e646a71029" providerId="ADAL" clId="{6175CC50-7B2F-4540-95BF-B086A9146D5B}" dt="2023-05-31T04:05:38.992" v="950" actId="14100"/>
          <ac:spMkLst>
            <pc:docMk/>
            <pc:sldMk cId="2086266150" sldId="282"/>
            <ac:spMk id="4" creationId="{7EC52DE8-4019-5179-6169-AE592F034B7F}"/>
          </ac:spMkLst>
        </pc:spChg>
        <pc:spChg chg="mod">
          <ac:chgData name="Achmad Saptiadi" userId="266f49e2-e8c5-4f91-a99e-43e646a71029" providerId="ADAL" clId="{6175CC50-7B2F-4540-95BF-B086A9146D5B}" dt="2023-05-31T04:09:03.617" v="1079" actId="20577"/>
          <ac:spMkLst>
            <pc:docMk/>
            <pc:sldMk cId="2086266150" sldId="282"/>
            <ac:spMk id="8" creationId="{487EAC7B-8783-EE00-45C9-BC56B2B4C6EB}"/>
          </ac:spMkLst>
        </pc:spChg>
        <pc:spChg chg="add mod">
          <ac:chgData name="Achmad Saptiadi" userId="266f49e2-e8c5-4f91-a99e-43e646a71029" providerId="ADAL" clId="{6175CC50-7B2F-4540-95BF-B086A9146D5B}" dt="2023-05-31T04:05:44.287" v="957" actId="20577"/>
          <ac:spMkLst>
            <pc:docMk/>
            <pc:sldMk cId="2086266150" sldId="282"/>
            <ac:spMk id="9" creationId="{D4D7F452-24B4-1C67-D735-2380DAC582BF}"/>
          </ac:spMkLst>
        </pc:spChg>
        <pc:spChg chg="add mod">
          <ac:chgData name="Achmad Saptiadi" userId="266f49e2-e8c5-4f91-a99e-43e646a71029" providerId="ADAL" clId="{6175CC50-7B2F-4540-95BF-B086A9146D5B}" dt="2023-05-31T04:05:49.078" v="966" actId="20577"/>
          <ac:spMkLst>
            <pc:docMk/>
            <pc:sldMk cId="2086266150" sldId="282"/>
            <ac:spMk id="10" creationId="{58113D0F-FE33-3DB6-5BC7-921B01C404E2}"/>
          </ac:spMkLst>
        </pc:spChg>
        <pc:spChg chg="mod ord">
          <ac:chgData name="Achmad Saptiadi" userId="266f49e2-e8c5-4f91-a99e-43e646a71029" providerId="ADAL" clId="{6175CC50-7B2F-4540-95BF-B086A9146D5B}" dt="2023-05-31T04:06:54.568" v="984" actId="14100"/>
          <ac:spMkLst>
            <pc:docMk/>
            <pc:sldMk cId="2086266150" sldId="282"/>
            <ac:spMk id="23" creationId="{98BCAF2D-FDD7-1682-1505-1B069E1F26EF}"/>
          </ac:spMkLst>
        </pc:spChg>
        <pc:picChg chg="add del mod">
          <ac:chgData name="Achmad Saptiadi" userId="266f49e2-e8c5-4f91-a99e-43e646a71029" providerId="ADAL" clId="{6175CC50-7B2F-4540-95BF-B086A9146D5B}" dt="2023-05-31T03:46:12.309" v="414" actId="478"/>
          <ac:picMkLst>
            <pc:docMk/>
            <pc:sldMk cId="2086266150" sldId="282"/>
            <ac:picMk id="6" creationId="{713D3FCC-EB49-F7CC-796E-FF1FD3303FBA}"/>
          </ac:picMkLst>
        </pc:picChg>
        <pc:picChg chg="del">
          <ac:chgData name="Achmad Saptiadi" userId="266f49e2-e8c5-4f91-a99e-43e646a71029" providerId="ADAL" clId="{6175CC50-7B2F-4540-95BF-B086A9146D5B}" dt="2023-05-31T03:43:57.606" v="365" actId="478"/>
          <ac:picMkLst>
            <pc:docMk/>
            <pc:sldMk cId="2086266150" sldId="282"/>
            <ac:picMk id="7" creationId="{5D2B4468-42EE-B63A-610A-163DA961094B}"/>
          </ac:picMkLst>
        </pc:picChg>
        <pc:picChg chg="add del mod">
          <ac:chgData name="Achmad Saptiadi" userId="266f49e2-e8c5-4f91-a99e-43e646a71029" providerId="ADAL" clId="{6175CC50-7B2F-4540-95BF-B086A9146D5B}" dt="2023-05-31T03:45:45.179" v="373" actId="478"/>
          <ac:picMkLst>
            <pc:docMk/>
            <pc:sldMk cId="2086266150" sldId="282"/>
            <ac:picMk id="11" creationId="{DC811236-B92B-746B-2796-4242B14C7F6C}"/>
          </ac:picMkLst>
        </pc:picChg>
        <pc:picChg chg="add del mod ord">
          <ac:chgData name="Achmad Saptiadi" userId="266f49e2-e8c5-4f91-a99e-43e646a71029" providerId="ADAL" clId="{6175CC50-7B2F-4540-95BF-B086A9146D5B}" dt="2023-05-31T04:06:23.029" v="967" actId="478"/>
          <ac:picMkLst>
            <pc:docMk/>
            <pc:sldMk cId="2086266150" sldId="282"/>
            <ac:picMk id="15" creationId="{D16D003D-8E57-86A2-3993-F97347203716}"/>
          </ac:picMkLst>
        </pc:picChg>
        <pc:picChg chg="add del mod modCrop">
          <ac:chgData name="Achmad Saptiadi" userId="266f49e2-e8c5-4f91-a99e-43e646a71029" providerId="ADAL" clId="{6175CC50-7B2F-4540-95BF-B086A9146D5B}" dt="2023-05-31T03:55:07.758" v="544" actId="478"/>
          <ac:picMkLst>
            <pc:docMk/>
            <pc:sldMk cId="2086266150" sldId="282"/>
            <ac:picMk id="20" creationId="{0A572DEC-BA58-831B-CD89-295B175DECD0}"/>
          </ac:picMkLst>
        </pc:picChg>
        <pc:picChg chg="del">
          <ac:chgData name="Achmad Saptiadi" userId="266f49e2-e8c5-4f91-a99e-43e646a71029" providerId="ADAL" clId="{6175CC50-7B2F-4540-95BF-B086A9146D5B}" dt="2023-05-31T03:43:57.948" v="366" actId="478"/>
          <ac:picMkLst>
            <pc:docMk/>
            <pc:sldMk cId="2086266150" sldId="282"/>
            <ac:picMk id="22" creationId="{715ABD6F-C3CF-A943-32B7-B5B763C31472}"/>
          </ac:picMkLst>
        </pc:picChg>
        <pc:picChg chg="add del mod modCrop">
          <ac:chgData name="Achmad Saptiadi" userId="266f49e2-e8c5-4f91-a99e-43e646a71029" providerId="ADAL" clId="{6175CC50-7B2F-4540-95BF-B086A9146D5B}" dt="2023-05-31T03:55:56.805" v="553" actId="478"/>
          <ac:picMkLst>
            <pc:docMk/>
            <pc:sldMk cId="2086266150" sldId="282"/>
            <ac:picMk id="24" creationId="{035BD515-ABFE-37CF-55A1-CD94FCEB8F6F}"/>
          </ac:picMkLst>
        </pc:picChg>
        <pc:picChg chg="add del mod modCrop">
          <ac:chgData name="Achmad Saptiadi" userId="266f49e2-e8c5-4f91-a99e-43e646a71029" providerId="ADAL" clId="{6175CC50-7B2F-4540-95BF-B086A9146D5B}" dt="2023-05-31T04:07:37.807" v="994" actId="478"/>
          <ac:picMkLst>
            <pc:docMk/>
            <pc:sldMk cId="2086266150" sldId="282"/>
            <ac:picMk id="28" creationId="{4213849B-343C-9B85-2F13-4C0C4C0F672A}"/>
          </ac:picMkLst>
        </pc:picChg>
        <pc:picChg chg="add mod">
          <ac:chgData name="Achmad Saptiadi" userId="266f49e2-e8c5-4f91-a99e-43e646a71029" providerId="ADAL" clId="{6175CC50-7B2F-4540-95BF-B086A9146D5B}" dt="2023-05-31T04:06:30.927" v="971" actId="14100"/>
          <ac:picMkLst>
            <pc:docMk/>
            <pc:sldMk cId="2086266150" sldId="282"/>
            <ac:picMk id="30" creationId="{B7010454-1CD9-6BB3-BB2F-C84F197C5028}"/>
          </ac:picMkLst>
        </pc:picChg>
        <pc:picChg chg="add mod modCrop">
          <ac:chgData name="Achmad Saptiadi" userId="266f49e2-e8c5-4f91-a99e-43e646a71029" providerId="ADAL" clId="{6175CC50-7B2F-4540-95BF-B086A9146D5B}" dt="2023-05-31T04:12:13.992" v="1207" actId="208"/>
          <ac:picMkLst>
            <pc:docMk/>
            <pc:sldMk cId="2086266150" sldId="282"/>
            <ac:picMk id="32" creationId="{CEF244D1-F689-74AD-CF60-F64C4D865C68}"/>
          </ac:picMkLst>
        </pc:picChg>
        <pc:picChg chg="add mod modCrop">
          <ac:chgData name="Achmad Saptiadi" userId="266f49e2-e8c5-4f91-a99e-43e646a71029" providerId="ADAL" clId="{6175CC50-7B2F-4540-95BF-B086A9146D5B}" dt="2023-05-31T04:08:41.511" v="1015" actId="1076"/>
          <ac:picMkLst>
            <pc:docMk/>
            <pc:sldMk cId="2086266150" sldId="282"/>
            <ac:picMk id="34" creationId="{DD3FF064-D388-8DDD-DF2D-BB063D96D36A}"/>
          </ac:picMkLst>
        </pc:picChg>
        <pc:cxnChg chg="add mod">
          <ac:chgData name="Achmad Saptiadi" userId="266f49e2-e8c5-4f91-a99e-43e646a71029" providerId="ADAL" clId="{6175CC50-7B2F-4540-95BF-B086A9146D5B}" dt="2023-05-31T03:46:38.341" v="418"/>
          <ac:cxnSpMkLst>
            <pc:docMk/>
            <pc:sldMk cId="2086266150" sldId="282"/>
            <ac:cxnSpMk id="18" creationId="{905D9728-04DB-9022-9D89-E191F80F1352}"/>
          </ac:cxnSpMkLst>
        </pc:cxnChg>
        <pc:cxnChg chg="del mod">
          <ac:chgData name="Achmad Saptiadi" userId="266f49e2-e8c5-4f91-a99e-43e646a71029" providerId="ADAL" clId="{6175CC50-7B2F-4540-95BF-B086A9146D5B}" dt="2023-05-31T03:47:02.620" v="429" actId="478"/>
          <ac:cxnSpMkLst>
            <pc:docMk/>
            <pc:sldMk cId="2086266150" sldId="282"/>
            <ac:cxnSpMk id="25" creationId="{4A3580D4-9B25-0AC7-2B74-A45937E8FFE7}"/>
          </ac:cxnSpMkLst>
        </pc:cxnChg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02776601" sldId="283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992106905" sldId="284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746261899" sldId="285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87847595" sldId="286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906703740" sldId="288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211589967" sldId="289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4086978816" sldId="290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859074505" sldId="291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477187531" sldId="294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77172444" sldId="295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259448098" sldId="296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1005517775" sldId="297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487200382" sldId="298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584560198" sldId="299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904880618" sldId="301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3384442433" sldId="302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181016845" sldId="303"/>
        </pc:sldMkLst>
      </pc:sldChg>
      <pc:sldChg chg="del">
        <pc:chgData name="Achmad Saptiadi" userId="266f49e2-e8c5-4f91-a99e-43e646a71029" providerId="ADAL" clId="{6175CC50-7B2F-4540-95BF-B086A9146D5B}" dt="2023-05-31T04:04:29.035" v="870" actId="47"/>
        <pc:sldMkLst>
          <pc:docMk/>
          <pc:sldMk cId="2042441502" sldId="304"/>
        </pc:sldMkLst>
      </pc:sldChg>
      <pc:sldChg chg="addSp delSp modSp add mod">
        <pc:chgData name="Achmad Saptiadi" userId="266f49e2-e8c5-4f91-a99e-43e646a71029" providerId="ADAL" clId="{6175CC50-7B2F-4540-95BF-B086A9146D5B}" dt="2023-05-31T04:03:26.261" v="867" actId="14100"/>
        <pc:sldMkLst>
          <pc:docMk/>
          <pc:sldMk cId="4033876429" sldId="305"/>
        </pc:sldMkLst>
        <pc:spChg chg="add mod">
          <ac:chgData name="Achmad Saptiadi" userId="266f49e2-e8c5-4f91-a99e-43e646a71029" providerId="ADAL" clId="{6175CC50-7B2F-4540-95BF-B086A9146D5B}" dt="2023-05-31T04:03:26.261" v="867" actId="14100"/>
          <ac:spMkLst>
            <pc:docMk/>
            <pc:sldMk cId="4033876429" sldId="305"/>
            <ac:spMk id="7" creationId="{261B3725-BC06-5813-0F1D-DCF8294E5D18}"/>
          </ac:spMkLst>
        </pc:spChg>
        <pc:spChg chg="del">
          <ac:chgData name="Achmad Saptiadi" userId="266f49e2-e8c5-4f91-a99e-43e646a71029" providerId="ADAL" clId="{6175CC50-7B2F-4540-95BF-B086A9146D5B}" dt="2023-05-31T04:03:04.606" v="859" actId="478"/>
          <ac:spMkLst>
            <pc:docMk/>
            <pc:sldMk cId="4033876429" sldId="305"/>
            <ac:spMk id="8" creationId="{487EAC7B-8783-EE00-45C9-BC56B2B4C6EB}"/>
          </ac:spMkLst>
        </pc:spChg>
        <pc:spChg chg="mod">
          <ac:chgData name="Achmad Saptiadi" userId="266f49e2-e8c5-4f91-a99e-43e646a71029" providerId="ADAL" clId="{6175CC50-7B2F-4540-95BF-B086A9146D5B}" dt="2023-05-31T03:57:28.037" v="608" actId="20577"/>
          <ac:spMkLst>
            <pc:docMk/>
            <pc:sldMk cId="4033876429" sldId="305"/>
            <ac:spMk id="9" creationId="{D4D7F452-24B4-1C67-D735-2380DAC582BF}"/>
          </ac:spMkLst>
        </pc:spChg>
        <pc:spChg chg="mod">
          <ac:chgData name="Achmad Saptiadi" userId="266f49e2-e8c5-4f91-a99e-43e646a71029" providerId="ADAL" clId="{6175CC50-7B2F-4540-95BF-B086A9146D5B}" dt="2023-05-31T03:58:01.318" v="711" actId="20577"/>
          <ac:spMkLst>
            <pc:docMk/>
            <pc:sldMk cId="4033876429" sldId="305"/>
            <ac:spMk id="10" creationId="{58113D0F-FE33-3DB6-5BC7-921B01C404E2}"/>
          </ac:spMkLst>
        </pc:spChg>
        <pc:spChg chg="mod ord">
          <ac:chgData name="Achmad Saptiadi" userId="266f49e2-e8c5-4f91-a99e-43e646a71029" providerId="ADAL" clId="{6175CC50-7B2F-4540-95BF-B086A9146D5B}" dt="2023-05-31T03:59:29.471" v="740" actId="14100"/>
          <ac:spMkLst>
            <pc:docMk/>
            <pc:sldMk cId="4033876429" sldId="305"/>
            <ac:spMk id="23" creationId="{98BCAF2D-FDD7-1682-1505-1B069E1F26EF}"/>
          </ac:spMkLst>
        </pc:spChg>
        <pc:picChg chg="add mod ord modCrop">
          <ac:chgData name="Achmad Saptiadi" userId="266f49e2-e8c5-4f91-a99e-43e646a71029" providerId="ADAL" clId="{6175CC50-7B2F-4540-95BF-B086A9146D5B}" dt="2023-05-31T03:59:21.216" v="738" actId="171"/>
          <ac:picMkLst>
            <pc:docMk/>
            <pc:sldMk cId="4033876429" sldId="305"/>
            <ac:picMk id="6" creationId="{2E425E49-0DE3-DB18-137D-2F7E26A865FB}"/>
          </ac:picMkLst>
        </pc:picChg>
        <pc:picChg chg="add mod">
          <ac:chgData name="Achmad Saptiadi" userId="266f49e2-e8c5-4f91-a99e-43e646a71029" providerId="ADAL" clId="{6175CC50-7B2F-4540-95BF-B086A9146D5B}" dt="2023-05-31T04:03:15.239" v="863" actId="14100"/>
          <ac:picMkLst>
            <pc:docMk/>
            <pc:sldMk cId="4033876429" sldId="305"/>
            <ac:picMk id="13" creationId="{AF32A9D2-46E8-60F2-D397-419400C4FF59}"/>
          </ac:picMkLst>
        </pc:picChg>
        <pc:picChg chg="del">
          <ac:chgData name="Achmad Saptiadi" userId="266f49e2-e8c5-4f91-a99e-43e646a71029" providerId="ADAL" clId="{6175CC50-7B2F-4540-95BF-B086A9146D5B}" dt="2023-05-31T03:58:03.981" v="712" actId="478"/>
          <ac:picMkLst>
            <pc:docMk/>
            <pc:sldMk cId="4033876429" sldId="305"/>
            <ac:picMk id="15" creationId="{D16D003D-8E57-86A2-3993-F97347203716}"/>
          </ac:picMkLst>
        </pc:picChg>
        <pc:picChg chg="del mod modCrop">
          <ac:chgData name="Achmad Saptiadi" userId="266f49e2-e8c5-4f91-a99e-43e646a71029" providerId="ADAL" clId="{6175CC50-7B2F-4540-95BF-B086A9146D5B}" dt="2023-05-31T03:58:47.933" v="729" actId="478"/>
          <ac:picMkLst>
            <pc:docMk/>
            <pc:sldMk cId="4033876429" sldId="305"/>
            <ac:picMk id="28" creationId="{4213849B-343C-9B85-2F13-4C0C4C0F672A}"/>
          </ac:picMkLst>
        </pc:picChg>
      </pc:sldChg>
      <pc:sldChg chg="add del">
        <pc:chgData name="Achmad Saptiadi" userId="266f49e2-e8c5-4f91-a99e-43e646a71029" providerId="ADAL" clId="{6175CC50-7B2F-4540-95BF-B086A9146D5B}" dt="2023-05-31T04:04:22.935" v="869" actId="47"/>
        <pc:sldMkLst>
          <pc:docMk/>
          <pc:sldMk cId="3634745691" sldId="306"/>
        </pc:sldMkLst>
      </pc:sldChg>
      <pc:sldChg chg="modSp add mod ord">
        <pc:chgData name="Achmad Saptiadi" userId="266f49e2-e8c5-4f91-a99e-43e646a71029" providerId="ADAL" clId="{6175CC50-7B2F-4540-95BF-B086A9146D5B}" dt="2023-05-31T04:05:11.791" v="919" actId="20577"/>
        <pc:sldMkLst>
          <pc:docMk/>
          <pc:sldMk cId="3796205335" sldId="306"/>
        </pc:sldMkLst>
        <pc:spChg chg="mod">
          <ac:chgData name="Achmad Saptiadi" userId="266f49e2-e8c5-4f91-a99e-43e646a71029" providerId="ADAL" clId="{6175CC50-7B2F-4540-95BF-B086A9146D5B}" dt="2023-05-31T04:05:11.791" v="919" actId="20577"/>
          <ac:spMkLst>
            <pc:docMk/>
            <pc:sldMk cId="3796205335" sldId="306"/>
            <ac:spMk id="2" creationId="{63E742C3-1C8C-DF9A-7821-8A722230B39A}"/>
          </ac:spMkLst>
        </pc:spChg>
        <pc:spChg chg="mod">
          <ac:chgData name="Achmad Saptiadi" userId="266f49e2-e8c5-4f91-a99e-43e646a71029" providerId="ADAL" clId="{6175CC50-7B2F-4540-95BF-B086A9146D5B}" dt="2023-05-31T04:04:43.790" v="900" actId="20577"/>
          <ac:spMkLst>
            <pc:docMk/>
            <pc:sldMk cId="3796205335" sldId="306"/>
            <ac:spMk id="3" creationId="{078C2F91-C8D9-54B2-CA8E-616B52BADC82}"/>
          </ac:spMkLst>
        </pc:spChg>
      </pc:sldChg>
      <pc:sldChg chg="add">
        <pc:chgData name="Achmad Saptiadi" userId="266f49e2-e8c5-4f91-a99e-43e646a71029" providerId="ADAL" clId="{6175CC50-7B2F-4540-95BF-B086A9146D5B}" dt="2023-05-31T04:05:14.088" v="920" actId="2890"/>
        <pc:sldMkLst>
          <pc:docMk/>
          <pc:sldMk cId="1633696218" sldId="307"/>
        </pc:sldMkLst>
      </pc:sldChg>
      <pc:sldChg chg="addSp delSp modSp add mod">
        <pc:chgData name="Achmad Saptiadi" userId="266f49e2-e8c5-4f91-a99e-43e646a71029" providerId="ADAL" clId="{6175CC50-7B2F-4540-95BF-B086A9146D5B}" dt="2023-05-31T04:20:33.633" v="1434" actId="1076"/>
        <pc:sldMkLst>
          <pc:docMk/>
          <pc:sldMk cId="3286906758" sldId="308"/>
        </pc:sldMkLst>
        <pc:spChg chg="add mod">
          <ac:chgData name="Achmad Saptiadi" userId="266f49e2-e8c5-4f91-a99e-43e646a71029" providerId="ADAL" clId="{6175CC50-7B2F-4540-95BF-B086A9146D5B}" dt="2023-05-31T04:10:25.295" v="1143" actId="1035"/>
          <ac:spMkLst>
            <pc:docMk/>
            <pc:sldMk cId="3286906758" sldId="308"/>
            <ac:spMk id="7" creationId="{3A185718-34B2-472E-125A-CED9FCB0715A}"/>
          </ac:spMkLst>
        </pc:spChg>
        <pc:spChg chg="mod">
          <ac:chgData name="Achmad Saptiadi" userId="266f49e2-e8c5-4f91-a99e-43e646a71029" providerId="ADAL" clId="{6175CC50-7B2F-4540-95BF-B086A9146D5B}" dt="2023-05-31T04:17:11.749" v="1306" actId="20577"/>
          <ac:spMkLst>
            <pc:docMk/>
            <pc:sldMk cId="3286906758" sldId="308"/>
            <ac:spMk id="8" creationId="{487EAC7B-8783-EE00-45C9-BC56B2B4C6EB}"/>
          </ac:spMkLst>
        </pc:spChg>
        <pc:spChg chg="mod">
          <ac:chgData name="Achmad Saptiadi" userId="266f49e2-e8c5-4f91-a99e-43e646a71029" providerId="ADAL" clId="{6175CC50-7B2F-4540-95BF-B086A9146D5B}" dt="2023-05-31T04:10:57.921" v="1186" actId="14100"/>
          <ac:spMkLst>
            <pc:docMk/>
            <pc:sldMk cId="3286906758" sldId="308"/>
            <ac:spMk id="10" creationId="{58113D0F-FE33-3DB6-5BC7-921B01C404E2}"/>
          </ac:spMkLst>
        </pc:spChg>
        <pc:spChg chg="add mod">
          <ac:chgData name="Achmad Saptiadi" userId="266f49e2-e8c5-4f91-a99e-43e646a71029" providerId="ADAL" clId="{6175CC50-7B2F-4540-95BF-B086A9146D5B}" dt="2023-05-31T04:10:48.120" v="1184" actId="20577"/>
          <ac:spMkLst>
            <pc:docMk/>
            <pc:sldMk cId="3286906758" sldId="308"/>
            <ac:spMk id="11" creationId="{9651C51C-A8D6-5E91-7A85-2B5CE39AD006}"/>
          </ac:spMkLst>
        </pc:spChg>
        <pc:spChg chg="mod">
          <ac:chgData name="Achmad Saptiadi" userId="266f49e2-e8c5-4f91-a99e-43e646a71029" providerId="ADAL" clId="{6175CC50-7B2F-4540-95BF-B086A9146D5B}" dt="2023-05-31T04:10:14.976" v="1135" actId="14100"/>
          <ac:spMkLst>
            <pc:docMk/>
            <pc:sldMk cId="3286906758" sldId="308"/>
            <ac:spMk id="23" creationId="{98BCAF2D-FDD7-1682-1505-1B069E1F26EF}"/>
          </ac:spMkLst>
        </pc:spChg>
        <pc:spChg chg="add mod">
          <ac:chgData name="Achmad Saptiadi" userId="266f49e2-e8c5-4f91-a99e-43e646a71029" providerId="ADAL" clId="{6175CC50-7B2F-4540-95BF-B086A9146D5B}" dt="2023-05-31T04:18:42.459" v="1371" actId="1076"/>
          <ac:spMkLst>
            <pc:docMk/>
            <pc:sldMk cId="3286906758" sldId="308"/>
            <ac:spMk id="31" creationId="{FAD7C6C5-3135-E805-6148-2CBB176D1CA1}"/>
          </ac:spMkLst>
        </pc:spChg>
        <pc:spChg chg="add mod">
          <ac:chgData name="Achmad Saptiadi" userId="266f49e2-e8c5-4f91-a99e-43e646a71029" providerId="ADAL" clId="{6175CC50-7B2F-4540-95BF-B086A9146D5B}" dt="2023-05-31T04:20:33.633" v="1434" actId="1076"/>
          <ac:spMkLst>
            <pc:docMk/>
            <pc:sldMk cId="3286906758" sldId="308"/>
            <ac:spMk id="43" creationId="{39AF45CE-8B5B-E542-EB75-69E784AA5A08}"/>
          </ac:spMkLst>
        </pc:spChg>
        <pc:spChg chg="add mod">
          <ac:chgData name="Achmad Saptiadi" userId="266f49e2-e8c5-4f91-a99e-43e646a71029" providerId="ADAL" clId="{6175CC50-7B2F-4540-95BF-B086A9146D5B}" dt="2023-05-31T04:19:10.696" v="1381" actId="14100"/>
          <ac:spMkLst>
            <pc:docMk/>
            <pc:sldMk cId="3286906758" sldId="308"/>
            <ac:spMk id="46" creationId="{7B4FD019-582A-3F03-BA76-92DD7B3AFA37}"/>
          </ac:spMkLst>
        </pc:spChg>
        <pc:picChg chg="add mod ord">
          <ac:chgData name="Achmad Saptiadi" userId="266f49e2-e8c5-4f91-a99e-43e646a71029" providerId="ADAL" clId="{6175CC50-7B2F-4540-95BF-B086A9146D5B}" dt="2023-05-31T04:12:09.613" v="1206" actId="208"/>
          <ac:picMkLst>
            <pc:docMk/>
            <pc:sldMk cId="3286906758" sldId="308"/>
            <ac:picMk id="6" creationId="{E9B743E2-F0FA-988D-F6A6-A8D449C6F9D6}"/>
          </ac:picMkLst>
        </pc:picChg>
        <pc:picChg chg="add mod">
          <ac:chgData name="Achmad Saptiadi" userId="266f49e2-e8c5-4f91-a99e-43e646a71029" providerId="ADAL" clId="{6175CC50-7B2F-4540-95BF-B086A9146D5B}" dt="2023-05-31T04:11:45.343" v="1202" actId="1037"/>
          <ac:picMkLst>
            <pc:docMk/>
            <pc:sldMk cId="3286906758" sldId="308"/>
            <ac:picMk id="24" creationId="{15C354B1-BA8B-31EF-0429-9B2E4DCD995A}"/>
          </ac:picMkLst>
        </pc:picChg>
        <pc:picChg chg="add del mod modCrop">
          <ac:chgData name="Achmad Saptiadi" userId="266f49e2-e8c5-4f91-a99e-43e646a71029" providerId="ADAL" clId="{6175CC50-7B2F-4540-95BF-B086A9146D5B}" dt="2023-05-31T04:15:19.631" v="1280" actId="478"/>
          <ac:picMkLst>
            <pc:docMk/>
            <pc:sldMk cId="3286906758" sldId="308"/>
            <ac:picMk id="29" creationId="{D34C0674-CE1D-EFE6-37B5-420FB6FBED3B}"/>
          </ac:picMkLst>
        </pc:picChg>
        <pc:picChg chg="del">
          <ac:chgData name="Achmad Saptiadi" userId="266f49e2-e8c5-4f91-a99e-43e646a71029" providerId="ADAL" clId="{6175CC50-7B2F-4540-95BF-B086A9146D5B}" dt="2023-05-31T04:09:33.926" v="1081" actId="478"/>
          <ac:picMkLst>
            <pc:docMk/>
            <pc:sldMk cId="3286906758" sldId="308"/>
            <ac:picMk id="30" creationId="{B7010454-1CD9-6BB3-BB2F-C84F197C5028}"/>
          </ac:picMkLst>
        </pc:picChg>
        <pc:picChg chg="del">
          <ac:chgData name="Achmad Saptiadi" userId="266f49e2-e8c5-4f91-a99e-43e646a71029" providerId="ADAL" clId="{6175CC50-7B2F-4540-95BF-B086A9146D5B}" dt="2023-05-31T04:12:02.431" v="1205" actId="478"/>
          <ac:picMkLst>
            <pc:docMk/>
            <pc:sldMk cId="3286906758" sldId="308"/>
            <ac:picMk id="32" creationId="{CEF244D1-F689-74AD-CF60-F64C4D865C68}"/>
          </ac:picMkLst>
        </pc:picChg>
        <pc:picChg chg="del">
          <ac:chgData name="Achmad Saptiadi" userId="266f49e2-e8c5-4f91-a99e-43e646a71029" providerId="ADAL" clId="{6175CC50-7B2F-4540-95BF-B086A9146D5B}" dt="2023-05-31T04:19:36.247" v="1404" actId="478"/>
          <ac:picMkLst>
            <pc:docMk/>
            <pc:sldMk cId="3286906758" sldId="308"/>
            <ac:picMk id="34" creationId="{DD3FF064-D388-8DDD-DF2D-BB063D96D36A}"/>
          </ac:picMkLst>
        </pc:picChg>
        <pc:picChg chg="add del mod modCrop">
          <ac:chgData name="Achmad Saptiadi" userId="266f49e2-e8c5-4f91-a99e-43e646a71029" providerId="ADAL" clId="{6175CC50-7B2F-4540-95BF-B086A9146D5B}" dt="2023-05-31T04:16:25.103" v="1293" actId="478"/>
          <ac:picMkLst>
            <pc:docMk/>
            <pc:sldMk cId="3286906758" sldId="308"/>
            <ac:picMk id="35" creationId="{8C06095F-36DB-65E8-7A6E-0984E9F5A248}"/>
          </ac:picMkLst>
        </pc:picChg>
        <pc:picChg chg="add mod ord modCrop">
          <ac:chgData name="Achmad Saptiadi" userId="266f49e2-e8c5-4f91-a99e-43e646a71029" providerId="ADAL" clId="{6175CC50-7B2F-4540-95BF-B086A9146D5B}" dt="2023-05-31T04:19:18.033" v="1384" actId="1076"/>
          <ac:picMkLst>
            <pc:docMk/>
            <pc:sldMk cId="3286906758" sldId="308"/>
            <ac:picMk id="37" creationId="{9507397F-FC46-A721-1B4F-8F3525D463C0}"/>
          </ac:picMkLst>
        </pc:picChg>
        <pc:picChg chg="add mod">
          <ac:chgData name="Achmad Saptiadi" userId="266f49e2-e8c5-4f91-a99e-43e646a71029" providerId="ADAL" clId="{6175CC50-7B2F-4540-95BF-B086A9146D5B}" dt="2023-05-31T04:17:17.712" v="1308" actId="1076"/>
          <ac:picMkLst>
            <pc:docMk/>
            <pc:sldMk cId="3286906758" sldId="308"/>
            <ac:picMk id="39" creationId="{434D3DD7-BD5D-F6A2-3425-A271AC678815}"/>
          </ac:picMkLst>
        </pc:picChg>
        <pc:picChg chg="add mod modCrop">
          <ac:chgData name="Achmad Saptiadi" userId="266f49e2-e8c5-4f91-a99e-43e646a71029" providerId="ADAL" clId="{6175CC50-7B2F-4540-95BF-B086A9146D5B}" dt="2023-05-31T04:20:33.633" v="1434" actId="1076"/>
          <ac:picMkLst>
            <pc:docMk/>
            <pc:sldMk cId="3286906758" sldId="308"/>
            <ac:picMk id="45" creationId="{CF03A399-360E-03E4-319A-988671C76096}"/>
          </ac:picMkLst>
        </pc:picChg>
        <pc:picChg chg="add mod modCrop">
          <ac:chgData name="Achmad Saptiadi" userId="266f49e2-e8c5-4f91-a99e-43e646a71029" providerId="ADAL" clId="{6175CC50-7B2F-4540-95BF-B086A9146D5B}" dt="2023-05-31T04:20:33.633" v="1434" actId="1076"/>
          <ac:picMkLst>
            <pc:docMk/>
            <pc:sldMk cId="3286906758" sldId="308"/>
            <ac:picMk id="53" creationId="{514E3727-15A2-CF84-E069-263128EB8688}"/>
          </ac:picMkLst>
        </pc:picChg>
        <pc:cxnChg chg="add mod">
          <ac:chgData name="Achmad Saptiadi" userId="266f49e2-e8c5-4f91-a99e-43e646a71029" providerId="ADAL" clId="{6175CC50-7B2F-4540-95BF-B086A9146D5B}" dt="2023-05-31T04:11:21.865" v="1191" actId="1582"/>
          <ac:cxnSpMkLst>
            <pc:docMk/>
            <pc:sldMk cId="3286906758" sldId="308"/>
            <ac:cxnSpMk id="15" creationId="{8B8D6543-0F9D-EA13-43C7-2A91B95DBE0E}"/>
          </ac:cxnSpMkLst>
        </pc:cxnChg>
        <pc:cxnChg chg="add mod">
          <ac:chgData name="Achmad Saptiadi" userId="266f49e2-e8c5-4f91-a99e-43e646a71029" providerId="ADAL" clId="{6175CC50-7B2F-4540-95BF-B086A9146D5B}" dt="2023-05-31T04:11:53.193" v="1204" actId="14100"/>
          <ac:cxnSpMkLst>
            <pc:docMk/>
            <pc:sldMk cId="3286906758" sldId="308"/>
            <ac:cxnSpMk id="21" creationId="{195AEB35-4455-E0F9-6B13-EDE41530DC64}"/>
          </ac:cxnSpMkLst>
        </pc:cxnChg>
        <pc:cxnChg chg="add mod">
          <ac:chgData name="Achmad Saptiadi" userId="266f49e2-e8c5-4f91-a99e-43e646a71029" providerId="ADAL" clId="{6175CC50-7B2F-4540-95BF-B086A9146D5B}" dt="2023-05-31T04:18:42.459" v="1371" actId="1076"/>
          <ac:cxnSpMkLst>
            <pc:docMk/>
            <pc:sldMk cId="3286906758" sldId="308"/>
            <ac:cxnSpMk id="40" creationId="{9BCC47EC-8FFE-3A2F-C3ED-A4F1F057B1FD}"/>
          </ac:cxnSpMkLst>
        </pc:cxnChg>
        <pc:cxnChg chg="add mod">
          <ac:chgData name="Achmad Saptiadi" userId="266f49e2-e8c5-4f91-a99e-43e646a71029" providerId="ADAL" clId="{6175CC50-7B2F-4540-95BF-B086A9146D5B}" dt="2023-05-31T04:20:33.633" v="1434" actId="1076"/>
          <ac:cxnSpMkLst>
            <pc:docMk/>
            <pc:sldMk cId="3286906758" sldId="308"/>
            <ac:cxnSpMk id="47" creationId="{B3AD7B60-1399-E795-B42E-93B5AA9E7358}"/>
          </ac:cxnSpMkLst>
        </pc:cxnChg>
      </pc:sldChg>
    </pc:docChg>
  </pc:docChgLst>
  <pc:docChgLst>
    <pc:chgData name="Achmad Saptiadi" userId="266f49e2-e8c5-4f91-a99e-43e646a71029" providerId="ADAL" clId="{909152D5-9E5F-465B-9513-CAD0713B6C24}"/>
    <pc:docChg chg="undo custSel addSld modSld">
      <pc:chgData name="Achmad Saptiadi" userId="266f49e2-e8c5-4f91-a99e-43e646a71029" providerId="ADAL" clId="{909152D5-9E5F-465B-9513-CAD0713B6C24}" dt="2023-05-31T03:05:40.726" v="646" actId="208"/>
      <pc:docMkLst>
        <pc:docMk/>
      </pc:docMkLst>
      <pc:sldChg chg="addSp delSp modSp mod delAnim">
        <pc:chgData name="Achmad Saptiadi" userId="266f49e2-e8c5-4f91-a99e-43e646a71029" providerId="ADAL" clId="{909152D5-9E5F-465B-9513-CAD0713B6C24}" dt="2023-05-31T02:39:13.026" v="20" actId="14100"/>
        <pc:sldMkLst>
          <pc:docMk/>
          <pc:sldMk cId="992106905" sldId="284"/>
        </pc:sldMkLst>
        <pc:spChg chg="add mod">
          <ac:chgData name="Achmad Saptiadi" userId="266f49e2-e8c5-4f91-a99e-43e646a71029" providerId="ADAL" clId="{909152D5-9E5F-465B-9513-CAD0713B6C24}" dt="2023-05-31T02:38:58.549" v="12" actId="14100"/>
          <ac:spMkLst>
            <pc:docMk/>
            <pc:sldMk cId="992106905" sldId="284"/>
            <ac:spMk id="9" creationId="{ED4DA0E2-57B7-2A02-62D2-1383FC399C96}"/>
          </ac:spMkLst>
        </pc:spChg>
        <pc:spChg chg="add mod">
          <ac:chgData name="Achmad Saptiadi" userId="266f49e2-e8c5-4f91-a99e-43e646a71029" providerId="ADAL" clId="{909152D5-9E5F-465B-9513-CAD0713B6C24}" dt="2023-05-31T02:39:13.026" v="20" actId="14100"/>
          <ac:spMkLst>
            <pc:docMk/>
            <pc:sldMk cId="992106905" sldId="284"/>
            <ac:spMk id="10" creationId="{3A4293ED-BF1C-2BF4-6145-4B7436C6A011}"/>
          </ac:spMkLst>
        </pc:spChg>
        <pc:picChg chg="add mod modCrop">
          <ac:chgData name="Achmad Saptiadi" userId="266f49e2-e8c5-4f91-a99e-43e646a71029" providerId="ADAL" clId="{909152D5-9E5F-465B-9513-CAD0713B6C24}" dt="2023-05-31T02:38:35.262" v="9" actId="1076"/>
          <ac:picMkLst>
            <pc:docMk/>
            <pc:sldMk cId="992106905" sldId="284"/>
            <ac:picMk id="7" creationId="{6C7B916D-0022-4876-145F-80922E610630}"/>
          </ac:picMkLst>
        </pc:picChg>
        <pc:picChg chg="del">
          <ac:chgData name="Achmad Saptiadi" userId="266f49e2-e8c5-4f91-a99e-43e646a71029" providerId="ADAL" clId="{909152D5-9E5F-465B-9513-CAD0713B6C24}" dt="2023-05-31T02:38:10.335" v="0" actId="478"/>
          <ac:picMkLst>
            <pc:docMk/>
            <pc:sldMk cId="992106905" sldId="284"/>
            <ac:picMk id="23" creationId="{B368FDD8-0321-6B91-4BB1-73712ADD730B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43:16.166" v="54" actId="1076"/>
        <pc:sldMkLst>
          <pc:docMk/>
          <pc:sldMk cId="3746261899" sldId="285"/>
        </pc:sldMkLst>
        <pc:picChg chg="add mod modCrop">
          <ac:chgData name="Achmad Saptiadi" userId="266f49e2-e8c5-4f91-a99e-43e646a71029" providerId="ADAL" clId="{909152D5-9E5F-465B-9513-CAD0713B6C24}" dt="2023-05-31T02:43:10.742" v="53" actId="732"/>
          <ac:picMkLst>
            <pc:docMk/>
            <pc:sldMk cId="3746261899" sldId="285"/>
            <ac:picMk id="8" creationId="{830C2666-EA63-EC49-2F1C-88162573F3EF}"/>
          </ac:picMkLst>
        </pc:picChg>
        <pc:picChg chg="add del mod">
          <ac:chgData name="Achmad Saptiadi" userId="266f49e2-e8c5-4f91-a99e-43e646a71029" providerId="ADAL" clId="{909152D5-9E5F-465B-9513-CAD0713B6C24}" dt="2023-05-31T02:41:25.237" v="32" actId="478"/>
          <ac:picMkLst>
            <pc:docMk/>
            <pc:sldMk cId="3746261899" sldId="285"/>
            <ac:picMk id="10" creationId="{92B9E956-19FA-3550-B537-A4ACB6AEF9A9}"/>
          </ac:picMkLst>
        </pc:picChg>
        <pc:picChg chg="add del mod">
          <ac:chgData name="Achmad Saptiadi" userId="266f49e2-e8c5-4f91-a99e-43e646a71029" providerId="ADAL" clId="{909152D5-9E5F-465B-9513-CAD0713B6C24}" dt="2023-05-31T02:42:53.477" v="47" actId="478"/>
          <ac:picMkLst>
            <pc:docMk/>
            <pc:sldMk cId="3746261899" sldId="285"/>
            <ac:picMk id="13" creationId="{89B8EDBD-F493-0DE5-D9E1-E264EE110DA9}"/>
          </ac:picMkLst>
        </pc:picChg>
        <pc:picChg chg="add mod">
          <ac:chgData name="Achmad Saptiadi" userId="266f49e2-e8c5-4f91-a99e-43e646a71029" providerId="ADAL" clId="{909152D5-9E5F-465B-9513-CAD0713B6C24}" dt="2023-05-31T02:43:16.166" v="54" actId="1076"/>
          <ac:picMkLst>
            <pc:docMk/>
            <pc:sldMk cId="3746261899" sldId="285"/>
            <ac:picMk id="21" creationId="{00261C64-EA82-362F-FA2C-548C7BBA7BBE}"/>
          </ac:picMkLst>
        </pc:picChg>
        <pc:picChg chg="del">
          <ac:chgData name="Achmad Saptiadi" userId="266f49e2-e8c5-4f91-a99e-43e646a71029" providerId="ADAL" clId="{909152D5-9E5F-465B-9513-CAD0713B6C24}" dt="2023-05-31T02:40:32.527" v="21" actId="478"/>
          <ac:picMkLst>
            <pc:docMk/>
            <pc:sldMk cId="3746261899" sldId="285"/>
            <ac:picMk id="33" creationId="{C8D6C892-40BD-25FC-15E0-283CB9CB88E1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47:15.275" v="97" actId="21"/>
        <pc:sldMkLst>
          <pc:docMk/>
          <pc:sldMk cId="3211589967" sldId="289"/>
        </pc:sldMkLst>
        <pc:spChg chg="add mod">
          <ac:chgData name="Achmad Saptiadi" userId="266f49e2-e8c5-4f91-a99e-43e646a71029" providerId="ADAL" clId="{909152D5-9E5F-465B-9513-CAD0713B6C24}" dt="2023-05-31T02:45:24.926" v="84" actId="14100"/>
          <ac:spMkLst>
            <pc:docMk/>
            <pc:sldMk cId="3211589967" sldId="289"/>
            <ac:spMk id="4" creationId="{63E46C5E-21C0-D929-4BA8-144D02A4D1B4}"/>
          </ac:spMkLst>
        </pc:spChg>
        <pc:spChg chg="add mod">
          <ac:chgData name="Achmad Saptiadi" userId="266f49e2-e8c5-4f91-a99e-43e646a71029" providerId="ADAL" clId="{909152D5-9E5F-465B-9513-CAD0713B6C24}" dt="2023-05-31T02:45:36.118" v="92" actId="1036"/>
          <ac:spMkLst>
            <pc:docMk/>
            <pc:sldMk cId="3211589967" sldId="289"/>
            <ac:spMk id="5" creationId="{C3161A50-2C4D-E0E2-B976-F3892BBC9213}"/>
          </ac:spMkLst>
        </pc:spChg>
        <pc:picChg chg="add mod modCrop">
          <ac:chgData name="Achmad Saptiadi" userId="266f49e2-e8c5-4f91-a99e-43e646a71029" providerId="ADAL" clId="{909152D5-9E5F-465B-9513-CAD0713B6C24}" dt="2023-05-31T02:44:55.263" v="64" actId="1076"/>
          <ac:picMkLst>
            <pc:docMk/>
            <pc:sldMk cId="3211589967" sldId="289"/>
            <ac:picMk id="3" creationId="{15D629F2-D73D-E331-A543-78929C544A9F}"/>
          </ac:picMkLst>
        </pc:picChg>
        <pc:picChg chg="add del mod">
          <ac:chgData name="Achmad Saptiadi" userId="266f49e2-e8c5-4f91-a99e-43e646a71029" providerId="ADAL" clId="{909152D5-9E5F-465B-9513-CAD0713B6C24}" dt="2023-05-31T02:47:15.275" v="97" actId="21"/>
          <ac:picMkLst>
            <pc:docMk/>
            <pc:sldMk cId="3211589967" sldId="289"/>
            <ac:picMk id="7" creationId="{0F5B4832-E10B-A312-9323-29127F05EA96}"/>
          </ac:picMkLst>
        </pc:picChg>
        <pc:picChg chg="del">
          <ac:chgData name="Achmad Saptiadi" userId="266f49e2-e8c5-4f91-a99e-43e646a71029" providerId="ADAL" clId="{909152D5-9E5F-465B-9513-CAD0713B6C24}" dt="2023-05-31T02:43:36.911" v="55" actId="478"/>
          <ac:picMkLst>
            <pc:docMk/>
            <pc:sldMk cId="3211589967" sldId="289"/>
            <ac:picMk id="32" creationId="{6FD55CB3-7DC8-4C31-1033-4A2483E0F548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2:55:35.677" v="510" actId="21"/>
        <pc:sldMkLst>
          <pc:docMk/>
          <pc:sldMk cId="4086978816" sldId="290"/>
        </pc:sldMkLst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3" creationId="{C172D5BE-4E4A-A144-96A6-C0696DFB89CB}"/>
          </ac:spMkLst>
        </pc:spChg>
        <pc:spChg chg="add del mod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19" creationId="{F2D6907D-F76E-CC66-9F96-B6991BC28212}"/>
          </ac:spMkLst>
        </pc:spChg>
        <pc:spChg chg="mod">
          <ac:chgData name="Achmad Saptiadi" userId="266f49e2-e8c5-4f91-a99e-43e646a71029" providerId="ADAL" clId="{909152D5-9E5F-465B-9513-CAD0713B6C24}" dt="2023-05-31T02:47:28.976" v="102"/>
          <ac:spMkLst>
            <pc:docMk/>
            <pc:sldMk cId="4086978816" sldId="290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47:55.277" v="157" actId="20577"/>
          <ac:spMkLst>
            <pc:docMk/>
            <pc:sldMk cId="4086978816" sldId="290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44.100" v="499" actId="21"/>
          <ac:spMkLst>
            <pc:docMk/>
            <pc:sldMk cId="4086978816" sldId="290"/>
            <ac:spMk id="29" creationId="{278F1EBA-13A2-9BC5-C09F-3B7730E2CFD4}"/>
          </ac:spMkLst>
        </pc:spChg>
        <pc:spChg chg="del">
          <ac:chgData name="Achmad Saptiadi" userId="266f49e2-e8c5-4f91-a99e-43e646a71029" providerId="ADAL" clId="{909152D5-9E5F-465B-9513-CAD0713B6C24}" dt="2023-05-31T02:48:01.501" v="159" actId="478"/>
          <ac:spMkLst>
            <pc:docMk/>
            <pc:sldMk cId="4086978816" sldId="290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909152D5-9E5F-465B-9513-CAD0713B6C24}" dt="2023-05-31T02:47:38.734" v="105" actId="1076"/>
          <ac:picMkLst>
            <pc:docMk/>
            <pc:sldMk cId="4086978816" sldId="290"/>
            <ac:picMk id="2" creationId="{E95BBE7E-02A7-E14E-D23B-C2062F8136E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4" creationId="{2BBF1593-7E79-1AB9-6243-7AE9E71F3006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9" creationId="{C9E4E00A-1DC1-E457-7DD9-70625A91F43D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0" creationId="{9EC067CF-6DB3-5C3C-360F-1A5EF43F0299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1" creationId="{664F64F0-13E7-A83A-EA96-F52A6730F98E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15" creationId="{CC41D07C-6212-19FD-1945-D26CD022B5A8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1" creationId="{A792D2F9-1E96-4973-376E-400008A4AEA7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3" creationId="{2EAF2335-C3D3-3693-D6D7-A26E7BC4B952}"/>
          </ac:picMkLst>
        </pc:picChg>
        <pc:picChg chg="add del mod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24" creationId="{016D781C-EFE9-109D-384B-169D395493C8}"/>
          </ac:picMkLst>
        </pc:picChg>
        <pc:picChg chg="del">
          <ac:chgData name="Achmad Saptiadi" userId="266f49e2-e8c5-4f91-a99e-43e646a71029" providerId="ADAL" clId="{909152D5-9E5F-465B-9513-CAD0713B6C24}" dt="2023-05-31T02:47:19.567" v="100" actId="478"/>
          <ac:picMkLst>
            <pc:docMk/>
            <pc:sldMk cId="4086978816" sldId="290"/>
            <ac:picMk id="26" creationId="{9F41BFE9-EC36-7389-C35C-5ADDF0A9A787}"/>
          </ac:picMkLst>
        </pc:picChg>
        <pc:picChg chg="add del mod">
          <ac:chgData name="Achmad Saptiadi" userId="266f49e2-e8c5-4f91-a99e-43e646a71029" providerId="ADAL" clId="{909152D5-9E5F-465B-9513-CAD0713B6C24}" dt="2023-05-31T02:53:19.791" v="451" actId="478"/>
          <ac:picMkLst>
            <pc:docMk/>
            <pc:sldMk cId="4086978816" sldId="290"/>
            <ac:picMk id="27" creationId="{11EEFAA6-65E3-A8F0-9E33-D07B403723AF}"/>
          </ac:picMkLst>
        </pc:picChg>
        <pc:picChg chg="del">
          <ac:chgData name="Achmad Saptiadi" userId="266f49e2-e8c5-4f91-a99e-43e646a71029" providerId="ADAL" clId="{909152D5-9E5F-465B-9513-CAD0713B6C24}" dt="2023-05-31T02:48:00.309" v="158" actId="478"/>
          <ac:picMkLst>
            <pc:docMk/>
            <pc:sldMk cId="4086978816" sldId="290"/>
            <ac:picMk id="30" creationId="{D8A087A3-3C50-7071-3C39-C588D6223057}"/>
          </ac:picMkLst>
        </pc:picChg>
        <pc:picChg chg="add del">
          <ac:chgData name="Achmad Saptiadi" userId="266f49e2-e8c5-4f91-a99e-43e646a71029" providerId="ADAL" clId="{909152D5-9E5F-465B-9513-CAD0713B6C24}" dt="2023-05-31T02:52:00.966" v="415" actId="478"/>
          <ac:picMkLst>
            <pc:docMk/>
            <pc:sldMk cId="4086978816" sldId="290"/>
            <ac:picMk id="32" creationId="{D874EBD2-FC25-4521-7303-8EE024E0A4B8}"/>
          </ac:picMkLst>
        </pc:picChg>
        <pc:picChg chg="add del mod modCrop">
          <ac:chgData name="Achmad Saptiadi" userId="266f49e2-e8c5-4f91-a99e-43e646a71029" providerId="ADAL" clId="{909152D5-9E5F-465B-9513-CAD0713B6C24}" dt="2023-05-31T02:54:44.100" v="499" actId="21"/>
          <ac:picMkLst>
            <pc:docMk/>
            <pc:sldMk cId="4086978816" sldId="290"/>
            <ac:picMk id="34" creationId="{A3D458F9-414F-BE2A-75BF-D6378C26E455}"/>
          </ac:picMkLst>
        </pc:picChg>
        <pc:cxnChg chg="del">
          <ac:chgData name="Achmad Saptiadi" userId="266f49e2-e8c5-4f91-a99e-43e646a71029" providerId="ADAL" clId="{909152D5-9E5F-465B-9513-CAD0713B6C24}" dt="2023-05-31T02:55:35.677" v="510" actId="21"/>
          <ac:cxnSpMkLst>
            <pc:docMk/>
            <pc:sldMk cId="4086978816" sldId="290"/>
            <ac:cxnSpMk id="55" creationId="{64B2078C-7512-A5A3-0C13-14C4A9B8093B}"/>
          </ac:cxnSpMkLst>
        </pc:cxnChg>
      </pc:sldChg>
      <pc:sldChg chg="addSp delSp modSp mod delAnim">
        <pc:chgData name="Achmad Saptiadi" userId="266f49e2-e8c5-4f91-a99e-43e646a71029" providerId="ADAL" clId="{909152D5-9E5F-465B-9513-CAD0713B6C24}" dt="2023-05-31T03:00:05.551" v="590" actId="1036"/>
        <pc:sldMkLst>
          <pc:docMk/>
          <pc:sldMk cId="859074505" sldId="291"/>
        </pc:sldMkLst>
        <pc:spChg chg="add mod">
          <ac:chgData name="Achmad Saptiadi" userId="266f49e2-e8c5-4f91-a99e-43e646a71029" providerId="ADAL" clId="{909152D5-9E5F-465B-9513-CAD0713B6C24}" dt="2023-05-31T03:00:05.551" v="590" actId="1036"/>
          <ac:spMkLst>
            <pc:docMk/>
            <pc:sldMk cId="859074505" sldId="291"/>
            <ac:spMk id="4" creationId="{5350126B-F0CC-ED04-6168-C1E6496D0A7B}"/>
          </ac:spMkLst>
        </pc:spChg>
        <pc:spChg chg="mod">
          <ac:chgData name="Achmad Saptiadi" userId="266f49e2-e8c5-4f91-a99e-43e646a71029" providerId="ADAL" clId="{909152D5-9E5F-465B-9513-CAD0713B6C24}" dt="2023-05-31T02:58:24.376" v="532" actId="21"/>
          <ac:spMkLst>
            <pc:docMk/>
            <pc:sldMk cId="859074505" sldId="291"/>
            <ac:spMk id="15" creationId="{30926656-D7FD-C13A-27C7-B868D87E0821}"/>
          </ac:spMkLst>
        </pc:spChg>
        <pc:spChg chg="mod">
          <ac:chgData name="Achmad Saptiadi" userId="266f49e2-e8c5-4f91-a99e-43e646a71029" providerId="ADAL" clId="{909152D5-9E5F-465B-9513-CAD0713B6C24}" dt="2023-05-31T02:59:44.087" v="563" actId="20577"/>
          <ac:spMkLst>
            <pc:docMk/>
            <pc:sldMk cId="859074505" sldId="291"/>
            <ac:spMk id="24" creationId="{6A8FECDD-5358-95E5-0A19-38C7DCB9E378}"/>
          </ac:spMkLst>
        </pc:spChg>
        <pc:picChg chg="add del mod">
          <ac:chgData name="Achmad Saptiadi" userId="266f49e2-e8c5-4f91-a99e-43e646a71029" providerId="ADAL" clId="{909152D5-9E5F-465B-9513-CAD0713B6C24}" dt="2023-05-31T02:57:26.519" v="523" actId="478"/>
          <ac:picMkLst>
            <pc:docMk/>
            <pc:sldMk cId="859074505" sldId="291"/>
            <ac:picMk id="3" creationId="{48AFAC6F-6BD2-C9A5-6631-DA86FFC466B0}"/>
          </ac:picMkLst>
        </pc:picChg>
        <pc:picChg chg="del">
          <ac:chgData name="Achmad Saptiadi" userId="266f49e2-e8c5-4f91-a99e-43e646a71029" providerId="ADAL" clId="{909152D5-9E5F-465B-9513-CAD0713B6C24}" dt="2023-05-31T02:56:04.448" v="516" actId="478"/>
          <ac:picMkLst>
            <pc:docMk/>
            <pc:sldMk cId="859074505" sldId="291"/>
            <ac:picMk id="11" creationId="{E2E0F37D-45FC-7B2B-B590-ED293D855A44}"/>
          </ac:picMkLst>
        </pc:picChg>
        <pc:picChg chg="mod">
          <ac:chgData name="Achmad Saptiadi" userId="266f49e2-e8c5-4f91-a99e-43e646a71029" providerId="ADAL" clId="{909152D5-9E5F-465B-9513-CAD0713B6C24}" dt="2023-05-31T02:58:31.791" v="534" actId="1076"/>
          <ac:picMkLst>
            <pc:docMk/>
            <pc:sldMk cId="859074505" sldId="291"/>
            <ac:picMk id="19" creationId="{14DC7B93-646B-A4EE-C031-41012C8E0893}"/>
          </ac:picMkLst>
        </pc:picChg>
        <pc:picChg chg="add del">
          <ac:chgData name="Achmad Saptiadi" userId="266f49e2-e8c5-4f91-a99e-43e646a71029" providerId="ADAL" clId="{909152D5-9E5F-465B-9513-CAD0713B6C24}" dt="2023-05-31T02:57:40.182" v="525" actId="478"/>
          <ac:picMkLst>
            <pc:docMk/>
            <pc:sldMk cId="859074505" sldId="291"/>
            <ac:picMk id="20" creationId="{939D73A8-6341-1024-E90D-01877A63B784}"/>
          </ac:picMkLst>
        </pc:picChg>
        <pc:picChg chg="mod">
          <ac:chgData name="Achmad Saptiadi" userId="266f49e2-e8c5-4f91-a99e-43e646a71029" providerId="ADAL" clId="{909152D5-9E5F-465B-9513-CAD0713B6C24}" dt="2023-05-31T02:59:14.127" v="541" actId="14100"/>
          <ac:picMkLst>
            <pc:docMk/>
            <pc:sldMk cId="859074505" sldId="291"/>
            <ac:picMk id="23" creationId="{79ABADE1-7DBC-6F06-194F-3F04C5AF8C95}"/>
          </ac:picMkLst>
        </pc:picChg>
        <pc:picChg chg="add mod modCrop">
          <ac:chgData name="Achmad Saptiadi" userId="266f49e2-e8c5-4f91-a99e-43e646a71029" providerId="ADAL" clId="{909152D5-9E5F-465B-9513-CAD0713B6C24}" dt="2023-05-31T02:57:57.944" v="531" actId="732"/>
          <ac:picMkLst>
            <pc:docMk/>
            <pc:sldMk cId="859074505" sldId="291"/>
            <ac:picMk id="25" creationId="{9442D2B0-91C1-830A-5AEF-53322E638906}"/>
          </ac:picMkLst>
        </pc:picChg>
        <pc:picChg chg="mod">
          <ac:chgData name="Achmad Saptiadi" userId="266f49e2-e8c5-4f91-a99e-43e646a71029" providerId="ADAL" clId="{909152D5-9E5F-465B-9513-CAD0713B6C24}" dt="2023-05-31T02:59:51.511" v="572" actId="1036"/>
          <ac:picMkLst>
            <pc:docMk/>
            <pc:sldMk cId="859074505" sldId="291"/>
            <ac:picMk id="27" creationId="{22FD05BE-EB41-4CE3-AB46-6034DFA500DC}"/>
          </ac:picMkLst>
        </pc:picChg>
        <pc:picChg chg="add mod">
          <ac:chgData name="Achmad Saptiadi" userId="266f49e2-e8c5-4f91-a99e-43e646a71029" providerId="ADAL" clId="{909152D5-9E5F-465B-9513-CAD0713B6C24}" dt="2023-05-31T03:00:05.551" v="590" actId="1036"/>
          <ac:picMkLst>
            <pc:docMk/>
            <pc:sldMk cId="859074505" sldId="291"/>
            <ac:picMk id="28" creationId="{031BE794-4551-80EC-08CC-371E6B3740E9}"/>
          </ac:picMkLst>
        </pc:picChg>
        <pc:picChg chg="mod">
          <ac:chgData name="Achmad Saptiadi" userId="266f49e2-e8c5-4f91-a99e-43e646a71029" providerId="ADAL" clId="{909152D5-9E5F-465B-9513-CAD0713B6C24}" dt="2023-05-31T02:59:47.736" v="566" actId="1036"/>
          <ac:picMkLst>
            <pc:docMk/>
            <pc:sldMk cId="859074505" sldId="291"/>
            <ac:picMk id="31" creationId="{EA04DBDA-07B0-9B40-B0E6-75D1045BF05E}"/>
          </ac:picMkLst>
        </pc:picChg>
      </pc:sldChg>
      <pc:sldChg chg="addSp delSp modSp mod delAnim">
        <pc:chgData name="Achmad Saptiadi" userId="266f49e2-e8c5-4f91-a99e-43e646a71029" providerId="ADAL" clId="{909152D5-9E5F-465B-9513-CAD0713B6C24}" dt="2023-05-31T03:02:02.838" v="607" actId="21"/>
        <pc:sldMkLst>
          <pc:docMk/>
          <pc:sldMk cId="3384442433" sldId="302"/>
        </pc:sldMkLst>
        <pc:spChg chg="add mod">
          <ac:chgData name="Achmad Saptiadi" userId="266f49e2-e8c5-4f91-a99e-43e646a71029" providerId="ADAL" clId="{909152D5-9E5F-465B-9513-CAD0713B6C24}" dt="2023-05-31T03:01:45.400" v="604" actId="1036"/>
          <ac:spMkLst>
            <pc:docMk/>
            <pc:sldMk cId="3384442433" sldId="302"/>
            <ac:spMk id="5" creationId="{74391D65-5560-CB7D-D57F-646249F581C1}"/>
          </ac:spMkLst>
        </pc:spChg>
        <pc:spChg chg="add mod">
          <ac:chgData name="Achmad Saptiadi" userId="266f49e2-e8c5-4f91-a99e-43e646a71029" providerId="ADAL" clId="{909152D5-9E5F-465B-9513-CAD0713B6C24}" dt="2023-05-31T03:01:53.224" v="605" actId="1076"/>
          <ac:spMkLst>
            <pc:docMk/>
            <pc:sldMk cId="3384442433" sldId="302"/>
            <ac:spMk id="6" creationId="{9CE06D6E-5D31-D447-9C6A-C7BDD9ADD5CE}"/>
          </ac:spMkLst>
        </pc:spChg>
        <pc:spChg chg="del mod">
          <ac:chgData name="Achmad Saptiadi" userId="266f49e2-e8c5-4f91-a99e-43e646a71029" providerId="ADAL" clId="{909152D5-9E5F-465B-9513-CAD0713B6C24}" dt="2023-05-31T03:02:02.838" v="607" actId="21"/>
          <ac:spMkLst>
            <pc:docMk/>
            <pc:sldMk cId="3384442433" sldId="302"/>
            <ac:spMk id="24" creationId="{887E7E89-27F0-968E-B57B-ADDDECD4E664}"/>
          </ac:spMkLst>
        </pc:spChg>
        <pc:picChg chg="add mod">
          <ac:chgData name="Achmad Saptiadi" userId="266f49e2-e8c5-4f91-a99e-43e646a71029" providerId="ADAL" clId="{909152D5-9E5F-465B-9513-CAD0713B6C24}" dt="2023-05-31T03:01:45.400" v="604" actId="1036"/>
          <ac:picMkLst>
            <pc:docMk/>
            <pc:sldMk cId="3384442433" sldId="302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1:05.971" v="591" actId="478"/>
          <ac:picMkLst>
            <pc:docMk/>
            <pc:sldMk cId="3384442433" sldId="302"/>
            <ac:picMk id="21" creationId="{B2B71740-BD53-14F3-D323-F75A93942E4E}"/>
          </ac:picMkLst>
        </pc:picChg>
        <pc:picChg chg="del mod">
          <ac:chgData name="Achmad Saptiadi" userId="266f49e2-e8c5-4f91-a99e-43e646a71029" providerId="ADAL" clId="{909152D5-9E5F-465B-9513-CAD0713B6C24}" dt="2023-05-31T03:02:02.838" v="607" actId="21"/>
          <ac:picMkLst>
            <pc:docMk/>
            <pc:sldMk cId="3384442433" sldId="302"/>
            <ac:picMk id="30" creationId="{E9DC2579-CE25-6FD0-CC39-4C81BE404660}"/>
          </ac:picMkLst>
        </pc:picChg>
      </pc:sldChg>
      <pc:sldChg chg="addSp delSp modSp add mod delAnim">
        <pc:chgData name="Achmad Saptiadi" userId="266f49e2-e8c5-4f91-a99e-43e646a71029" providerId="ADAL" clId="{909152D5-9E5F-465B-9513-CAD0713B6C24}" dt="2023-05-31T02:55:51.839" v="515" actId="14100"/>
        <pc:sldMkLst>
          <pc:docMk/>
          <pc:sldMk cId="2181016845" sldId="303"/>
        </pc:sldMkLst>
        <pc:spChg chg="add mod">
          <ac:chgData name="Achmad Saptiadi" userId="266f49e2-e8c5-4f91-a99e-43e646a71029" providerId="ADAL" clId="{909152D5-9E5F-465B-9513-CAD0713B6C24}" dt="2023-05-31T02:54:52.691" v="501" actId="1076"/>
          <ac:spMkLst>
            <pc:docMk/>
            <pc:sldMk cId="2181016845" sldId="303"/>
            <ac:spMk id="2" creationId="{11347294-C6B6-2C6E-14FA-61FB1B9AA7C6}"/>
          </ac:spMkLst>
        </pc:spChg>
        <pc:spChg chg="add mod">
          <ac:chgData name="Achmad Saptiadi" userId="266f49e2-e8c5-4f91-a99e-43e646a71029" providerId="ADAL" clId="{909152D5-9E5F-465B-9513-CAD0713B6C24}" dt="2023-05-31T02:55:26.424" v="508" actId="20577"/>
          <ac:spMkLst>
            <pc:docMk/>
            <pc:sldMk cId="2181016845" sldId="303"/>
            <ac:spMk id="3" creationId="{62CF046E-536B-69B1-6888-50DB126608A1}"/>
          </ac:spMkLst>
        </pc:spChg>
        <pc:spChg chg="add mod">
          <ac:chgData name="Achmad Saptiadi" userId="266f49e2-e8c5-4f91-a99e-43e646a71029" providerId="ADAL" clId="{909152D5-9E5F-465B-9513-CAD0713B6C24}" dt="2023-05-31T02:55:46.616" v="514" actId="1076"/>
          <ac:spMkLst>
            <pc:docMk/>
            <pc:sldMk cId="2181016845" sldId="303"/>
            <ac:spMk id="15" creationId="{F034DEFC-E969-A7E1-CC2A-64AFDB3A7559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2" creationId="{4E9E73A1-6442-F203-5F43-0C0CB31B9456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2:54:10.702" v="497" actId="478"/>
          <ac:spMkLst>
            <pc:docMk/>
            <pc:sldMk cId="2181016845" sldId="303"/>
            <ac:spMk id="29" creationId="{278F1EBA-13A2-9BC5-C09F-3B7730E2CFD4}"/>
          </ac:spMkLst>
        </pc:spChg>
        <pc:spChg chg="mod">
          <ac:chgData name="Achmad Saptiadi" userId="266f49e2-e8c5-4f91-a99e-43e646a71029" providerId="ADAL" clId="{909152D5-9E5F-465B-9513-CAD0713B6C24}" dt="2023-05-31T02:54:33.760" v="498" actId="1076"/>
          <ac:spMkLst>
            <pc:docMk/>
            <pc:sldMk cId="2181016845" sldId="303"/>
            <ac:spMk id="52" creationId="{6CDE09C6-7B57-2CA9-30A1-5A1B9853924E}"/>
          </ac:spMkLst>
        </pc:sp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4" creationId="{7B6E6679-64DF-45FD-A720-4A0AC68553B0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6" creationId="{2B54FA62-F7C9-3449-48AA-F9D97C1434D3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9" creationId="{025C0CEB-08D9-D975-62B5-9364AD153A81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0" creationId="{8B9ACCD7-4866-F1A1-8797-262D4A694694}"/>
          </ac:picMkLst>
        </pc:picChg>
        <pc:picChg chg="add del mod">
          <ac:chgData name="Achmad Saptiadi" userId="266f49e2-e8c5-4f91-a99e-43e646a71029" providerId="ADAL" clId="{909152D5-9E5F-465B-9513-CAD0713B6C24}" dt="2023-05-31T02:55:20.719" v="506" actId="478"/>
          <ac:picMkLst>
            <pc:docMk/>
            <pc:sldMk cId="2181016845" sldId="303"/>
            <ac:picMk id="11" creationId="{333F2C8C-A5A5-C38C-587A-999542E63218}"/>
          </ac:picMkLst>
        </pc:picChg>
        <pc:picChg chg="add mod">
          <ac:chgData name="Achmad Saptiadi" userId="266f49e2-e8c5-4f91-a99e-43e646a71029" providerId="ADAL" clId="{909152D5-9E5F-465B-9513-CAD0713B6C24}" dt="2023-05-31T02:55:41.225" v="513" actId="1076"/>
          <ac:picMkLst>
            <pc:docMk/>
            <pc:sldMk cId="2181016845" sldId="303"/>
            <ac:picMk id="13" creationId="{5AD66C55-7FE6-A9CC-263E-482592E1433C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18" creationId="{744B7FD4-FDC1-1EA9-22F3-DC8A3ADC4838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19" creationId="{FDDE5AD0-5B8D-5D0D-EA27-D4E6BB51C586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0" creationId="{5B4A1A0E-8C6E-C3A5-4E93-77E21983C5A6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1" creationId="{4BD14484-11AD-FC8F-54F6-CD9C754F031A}"/>
          </ac:picMkLst>
        </pc:picChg>
        <pc:picChg chg="add mod">
          <ac:chgData name="Achmad Saptiadi" userId="266f49e2-e8c5-4f91-a99e-43e646a71029" providerId="ADAL" clId="{909152D5-9E5F-465B-9513-CAD0713B6C24}" dt="2023-05-31T02:55:46.616" v="514" actId="1076"/>
          <ac:picMkLst>
            <pc:docMk/>
            <pc:sldMk cId="2181016845" sldId="303"/>
            <ac:picMk id="23" creationId="{2761747F-B9A0-0BAC-4D15-8D1EBA22983A}"/>
          </ac:picMkLst>
        </pc:picChg>
        <pc:picChg chg="add mod">
          <ac:chgData name="Achmad Saptiadi" userId="266f49e2-e8c5-4f91-a99e-43e646a71029" providerId="ADAL" clId="{909152D5-9E5F-465B-9513-CAD0713B6C24}" dt="2023-05-31T02:55:51.839" v="515" actId="14100"/>
          <ac:picMkLst>
            <pc:docMk/>
            <pc:sldMk cId="2181016845" sldId="303"/>
            <ac:picMk id="24" creationId="{26850A64-B1B6-4E2F-275F-BD5FC34A77C3}"/>
          </ac:picMkLst>
        </pc:picChg>
        <pc:picChg chg="del">
          <ac:chgData name="Achmad Saptiadi" userId="266f49e2-e8c5-4f91-a99e-43e646a71029" providerId="ADAL" clId="{909152D5-9E5F-465B-9513-CAD0713B6C24}" dt="2023-05-31T02:53:50.086" v="494" actId="478"/>
          <ac:picMkLst>
            <pc:docMk/>
            <pc:sldMk cId="2181016845" sldId="303"/>
            <ac:picMk id="25" creationId="{FEC604DE-3717-4557-A5A8-80589417CBD7}"/>
          </ac:picMkLst>
        </pc:picChg>
        <pc:picChg chg="del">
          <ac:chgData name="Achmad Saptiadi" userId="266f49e2-e8c5-4f91-a99e-43e646a71029" providerId="ADAL" clId="{909152D5-9E5F-465B-9513-CAD0713B6C24}" dt="2023-05-31T02:53:25.633" v="452" actId="478"/>
          <ac:picMkLst>
            <pc:docMk/>
            <pc:sldMk cId="2181016845" sldId="303"/>
            <ac:picMk id="26" creationId="{9F41BFE9-EC36-7389-C35C-5ADDF0A9A787}"/>
          </ac:picMkLst>
        </pc:picChg>
        <pc:picChg chg="mod">
          <ac:chgData name="Achmad Saptiadi" userId="266f49e2-e8c5-4f91-a99e-43e646a71029" providerId="ADAL" clId="{909152D5-9E5F-465B-9513-CAD0713B6C24}" dt="2023-05-31T02:54:33.760" v="498" actId="1076"/>
          <ac:picMkLst>
            <pc:docMk/>
            <pc:sldMk cId="2181016845" sldId="303"/>
            <ac:picMk id="30" creationId="{D8A087A3-3C50-7071-3C39-C588D6223057}"/>
          </ac:picMkLst>
        </pc:picChg>
        <pc:cxnChg chg="add mod">
          <ac:chgData name="Achmad Saptiadi" userId="266f49e2-e8c5-4f91-a99e-43e646a71029" providerId="ADAL" clId="{909152D5-9E5F-465B-9513-CAD0713B6C24}" dt="2023-05-31T02:55:37.200" v="511"/>
          <ac:cxnSpMkLst>
            <pc:docMk/>
            <pc:sldMk cId="2181016845" sldId="303"/>
            <ac:cxnSpMk id="27" creationId="{891CD013-70AE-A178-27FF-1708D6A248E0}"/>
          </ac:cxnSpMkLst>
        </pc:cxnChg>
        <pc:cxnChg chg="del mod">
          <ac:chgData name="Achmad Saptiadi" userId="266f49e2-e8c5-4f91-a99e-43e646a71029" providerId="ADAL" clId="{909152D5-9E5F-465B-9513-CAD0713B6C24}" dt="2023-05-31T02:55:32.230" v="509" actId="478"/>
          <ac:cxnSpMkLst>
            <pc:docMk/>
            <pc:sldMk cId="2181016845" sldId="303"/>
            <ac:cxnSpMk id="55" creationId="{64B2078C-7512-A5A3-0C13-14C4A9B8093B}"/>
          </ac:cxnSpMkLst>
        </pc:cxnChg>
      </pc:sldChg>
      <pc:sldChg chg="addSp delSp modSp add mod">
        <pc:chgData name="Achmad Saptiadi" userId="266f49e2-e8c5-4f91-a99e-43e646a71029" providerId="ADAL" clId="{909152D5-9E5F-465B-9513-CAD0713B6C24}" dt="2023-05-31T03:05:40.726" v="646" actId="208"/>
        <pc:sldMkLst>
          <pc:docMk/>
          <pc:sldMk cId="2042441502" sldId="304"/>
        </pc:sldMkLst>
        <pc:spChg chg="del">
          <ac:chgData name="Achmad Saptiadi" userId="266f49e2-e8c5-4f91-a99e-43e646a71029" providerId="ADAL" clId="{909152D5-9E5F-465B-9513-CAD0713B6C24}" dt="2023-05-31T03:04:58.514" v="628" actId="478"/>
          <ac:spMkLst>
            <pc:docMk/>
            <pc:sldMk cId="2042441502" sldId="304"/>
            <ac:spMk id="4" creationId="{A6F1BECE-A0F1-7A1D-DA2C-4F4290DD5515}"/>
          </ac:spMkLst>
        </pc:spChg>
        <pc:spChg chg="del">
          <ac:chgData name="Achmad Saptiadi" userId="266f49e2-e8c5-4f91-a99e-43e646a71029" providerId="ADAL" clId="{909152D5-9E5F-465B-9513-CAD0713B6C24}" dt="2023-05-31T03:02:32.175" v="618" actId="478"/>
          <ac:spMkLst>
            <pc:docMk/>
            <pc:sldMk cId="2042441502" sldId="304"/>
            <ac:spMk id="5" creationId="{74391D65-5560-CB7D-D57F-646249F581C1}"/>
          </ac:spMkLst>
        </pc:spChg>
        <pc:spChg chg="del">
          <ac:chgData name="Achmad Saptiadi" userId="266f49e2-e8c5-4f91-a99e-43e646a71029" providerId="ADAL" clId="{909152D5-9E5F-465B-9513-CAD0713B6C24}" dt="2023-05-31T03:02:33.692" v="620" actId="478"/>
          <ac:spMkLst>
            <pc:docMk/>
            <pc:sldMk cId="2042441502" sldId="304"/>
            <ac:spMk id="6" creationId="{9CE06D6E-5D31-D447-9C6A-C7BDD9ADD5CE}"/>
          </ac:spMkLst>
        </pc:spChg>
        <pc:spChg chg="add del mod">
          <ac:chgData name="Achmad Saptiadi" userId="266f49e2-e8c5-4f91-a99e-43e646a71029" providerId="ADAL" clId="{909152D5-9E5F-465B-9513-CAD0713B6C24}" dt="2023-05-31T03:02:29.008" v="615"/>
          <ac:spMkLst>
            <pc:docMk/>
            <pc:sldMk cId="2042441502" sldId="304"/>
            <ac:spMk id="7" creationId="{C44EEAC7-C497-8276-9910-C54EB118F086}"/>
          </ac:spMkLst>
        </pc:spChg>
        <pc:spChg chg="del">
          <ac:chgData name="Achmad Saptiadi" userId="266f49e2-e8c5-4f91-a99e-43e646a71029" providerId="ADAL" clId="{909152D5-9E5F-465B-9513-CAD0713B6C24}" dt="2023-05-31T03:02:30.424" v="616" actId="478"/>
          <ac:spMkLst>
            <pc:docMk/>
            <pc:sldMk cId="2042441502" sldId="304"/>
            <ac:spMk id="26" creationId="{6E8F0F66-08C3-5F33-5E0B-B36C2CAE3B89}"/>
          </ac:spMkLst>
        </pc:spChg>
        <pc:spChg chg="mod">
          <ac:chgData name="Achmad Saptiadi" userId="266f49e2-e8c5-4f91-a99e-43e646a71029" providerId="ADAL" clId="{909152D5-9E5F-465B-9513-CAD0713B6C24}" dt="2023-05-31T03:02:37.993" v="621" actId="13926"/>
          <ac:spMkLst>
            <pc:docMk/>
            <pc:sldMk cId="2042441502" sldId="304"/>
            <ac:spMk id="28" creationId="{1B30AD31-63B4-3FB9-C5CA-420088E3E201}"/>
          </ac:spMkLst>
        </pc:spChg>
        <pc:spChg chg="del">
          <ac:chgData name="Achmad Saptiadi" userId="266f49e2-e8c5-4f91-a99e-43e646a71029" providerId="ADAL" clId="{909152D5-9E5F-465B-9513-CAD0713B6C24}" dt="2023-05-31T03:04:57.399" v="627" actId="478"/>
          <ac:spMkLst>
            <pc:docMk/>
            <pc:sldMk cId="2042441502" sldId="304"/>
            <ac:spMk id="29" creationId="{278F1EBA-13A2-9BC5-C09F-3B7730E2CFD4}"/>
          </ac:spMkLst>
        </pc:spChg>
        <pc:picChg chg="del">
          <ac:chgData name="Achmad Saptiadi" userId="266f49e2-e8c5-4f91-a99e-43e646a71029" providerId="ADAL" clId="{909152D5-9E5F-465B-9513-CAD0713B6C24}" dt="2023-05-31T03:02:32.992" v="619" actId="478"/>
          <ac:picMkLst>
            <pc:docMk/>
            <pc:sldMk cId="2042441502" sldId="304"/>
            <ac:picMk id="2" creationId="{BA9B271F-7A5C-AD69-0048-1FCC3475329E}"/>
          </ac:picMkLst>
        </pc:picChg>
        <pc:picChg chg="del">
          <ac:chgData name="Achmad Saptiadi" userId="266f49e2-e8c5-4f91-a99e-43e646a71029" providerId="ADAL" clId="{909152D5-9E5F-465B-9513-CAD0713B6C24}" dt="2023-05-31T03:02:29.007" v="613" actId="478"/>
          <ac:picMkLst>
            <pc:docMk/>
            <pc:sldMk cId="2042441502" sldId="304"/>
            <ac:picMk id="3" creationId="{64F906DC-3233-4F8E-D242-253E4CD300F5}"/>
          </ac:picMkLst>
        </pc:picChg>
        <pc:picChg chg="del">
          <ac:chgData name="Achmad Saptiadi" userId="266f49e2-e8c5-4f91-a99e-43e646a71029" providerId="ADAL" clId="{909152D5-9E5F-465B-9513-CAD0713B6C24}" dt="2023-05-31T03:05:00.207" v="629" actId="478"/>
          <ac:picMkLst>
            <pc:docMk/>
            <pc:sldMk cId="2042441502" sldId="304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909152D5-9E5F-465B-9513-CAD0713B6C24}" dt="2023-05-31T03:02:31.448" v="617" actId="478"/>
          <ac:picMkLst>
            <pc:docMk/>
            <pc:sldMk cId="2042441502" sldId="304"/>
            <ac:picMk id="13" creationId="{BE40E73D-DABA-1E88-C0B0-38CEC0D37AE6}"/>
          </ac:picMkLst>
        </pc:picChg>
        <pc:picChg chg="add mod">
          <ac:chgData name="Achmad Saptiadi" userId="266f49e2-e8c5-4f91-a99e-43e646a71029" providerId="ADAL" clId="{909152D5-9E5F-465B-9513-CAD0713B6C24}" dt="2023-05-31T03:05:40.726" v="646" actId="208"/>
          <ac:picMkLst>
            <pc:docMk/>
            <pc:sldMk cId="2042441502" sldId="304"/>
            <ac:picMk id="18" creationId="{690D7269-9DFF-FD52-AC83-9EFBEB1A2B04}"/>
          </ac:picMkLst>
        </pc:picChg>
        <pc:picChg chg="del">
          <ac:chgData name="Achmad Saptiadi" userId="266f49e2-e8c5-4f91-a99e-43e646a71029" providerId="ADAL" clId="{909152D5-9E5F-465B-9513-CAD0713B6C24}" dt="2023-05-31T03:05:01.103" v="630" actId="478"/>
          <ac:picMkLst>
            <pc:docMk/>
            <pc:sldMk cId="2042441502" sldId="304"/>
            <ac:picMk id="20" creationId="{2943E441-55D8-C8F7-57A8-A052A265D3CC}"/>
          </ac:picMkLst>
        </pc:picChg>
        <pc:picChg chg="add mod modCrop">
          <ac:chgData name="Achmad Saptiadi" userId="266f49e2-e8c5-4f91-a99e-43e646a71029" providerId="ADAL" clId="{909152D5-9E5F-465B-9513-CAD0713B6C24}" dt="2023-05-31T03:05:31.751" v="644" actId="1036"/>
          <ac:picMkLst>
            <pc:docMk/>
            <pc:sldMk cId="2042441502" sldId="304"/>
            <ac:picMk id="21" creationId="{205312D6-44C0-FF32-AA74-0DD7C45701F4}"/>
          </ac:picMkLst>
        </pc:picChg>
      </pc:sldChg>
    </pc:docChg>
  </pc:docChgLst>
  <pc:docChgLst>
    <pc:chgData name="Achmad Saptiadi" userId="266f49e2-e8c5-4f91-a99e-43e646a71029" providerId="ADAL" clId="{4ABF1A5C-F6E7-4CF2-97BA-F92F028553B8}"/>
    <pc:docChg chg="undo custSel addSld delSld modSld sldOrd">
      <pc:chgData name="Achmad Saptiadi" userId="266f49e2-e8c5-4f91-a99e-43e646a71029" providerId="ADAL" clId="{4ABF1A5C-F6E7-4CF2-97BA-F92F028553B8}" dt="2023-05-31T02:35:23.452" v="1370" actId="1036"/>
      <pc:docMkLst>
        <pc:docMk/>
      </pc:docMkLst>
      <pc:sldChg chg="modSp mod">
        <pc:chgData name="Achmad Saptiadi" userId="266f49e2-e8c5-4f91-a99e-43e646a71029" providerId="ADAL" clId="{4ABF1A5C-F6E7-4CF2-97BA-F92F028553B8}" dt="2023-05-30T09:22:08.184" v="2" actId="14100"/>
        <pc:sldMkLst>
          <pc:docMk/>
          <pc:sldMk cId="859074505" sldId="291"/>
        </pc:sldMkLst>
        <pc:spChg chg="mod">
          <ac:chgData name="Achmad Saptiadi" userId="266f49e2-e8c5-4f91-a99e-43e646a71029" providerId="ADAL" clId="{4ABF1A5C-F6E7-4CF2-97BA-F92F028553B8}" dt="2023-05-30T09:22:08.184" v="2" actId="14100"/>
          <ac:spMkLst>
            <pc:docMk/>
            <pc:sldMk cId="859074505" sldId="291"/>
            <ac:spMk id="15" creationId="{30926656-D7FD-C13A-27C7-B868D87E0821}"/>
          </ac:spMkLst>
        </pc:spChg>
      </pc:sldChg>
      <pc:sldChg chg="add ord">
        <pc:chgData name="Achmad Saptiadi" userId="266f49e2-e8c5-4f91-a99e-43e646a71029" providerId="ADAL" clId="{4ABF1A5C-F6E7-4CF2-97BA-F92F028553B8}" dt="2023-05-31T01:53:06.190" v="5"/>
        <pc:sldMkLst>
          <pc:docMk/>
          <pc:sldMk cId="177172444" sldId="295"/>
        </pc:sldMkLst>
      </pc:sldChg>
      <pc:sldChg chg="add ord replId">
        <pc:chgData name="Achmad Saptiadi" userId="266f49e2-e8c5-4f91-a99e-43e646a71029" providerId="ADAL" clId="{4ABF1A5C-F6E7-4CF2-97BA-F92F028553B8}" dt="2023-05-31T01:53:06.190" v="5"/>
        <pc:sldMkLst>
          <pc:docMk/>
          <pc:sldMk cId="3259448098" sldId="296"/>
        </pc:sldMkLst>
      </pc:sldChg>
      <pc:sldChg chg="add ord">
        <pc:chgData name="Achmad Saptiadi" userId="266f49e2-e8c5-4f91-a99e-43e646a71029" providerId="ADAL" clId="{4ABF1A5C-F6E7-4CF2-97BA-F92F028553B8}" dt="2023-05-31T01:53:43.004" v="8"/>
        <pc:sldMkLst>
          <pc:docMk/>
          <pc:sldMk cId="1005517775" sldId="297"/>
        </pc:sldMkLst>
      </pc:sldChg>
      <pc:sldChg chg="modSp add mod ord replId">
        <pc:chgData name="Achmad Saptiadi" userId="266f49e2-e8c5-4f91-a99e-43e646a71029" providerId="ADAL" clId="{4ABF1A5C-F6E7-4CF2-97BA-F92F028553B8}" dt="2023-05-31T02:20:22.485" v="874" actId="1076"/>
        <pc:sldMkLst>
          <pc:docMk/>
          <pc:sldMk cId="487200382" sldId="298"/>
        </pc:sldMkLst>
        <pc:spChg chg="mod">
          <ac:chgData name="Achmad Saptiadi" userId="266f49e2-e8c5-4f91-a99e-43e646a71029" providerId="ADAL" clId="{4ABF1A5C-F6E7-4CF2-97BA-F92F028553B8}" dt="2023-05-31T02:20:22.485" v="874" actId="1076"/>
          <ac:spMkLst>
            <pc:docMk/>
            <pc:sldMk cId="487200382" sldId="298"/>
            <ac:spMk id="18" creationId="{F1CF3498-E840-9484-C47C-6A6D05E972CB}"/>
          </ac:spMkLst>
        </pc:spChg>
        <pc:cxnChg chg="mod">
          <ac:chgData name="Achmad Saptiadi" userId="266f49e2-e8c5-4f91-a99e-43e646a71029" providerId="ADAL" clId="{4ABF1A5C-F6E7-4CF2-97BA-F92F028553B8}" dt="2023-05-31T02:20:22.485" v="874" actId="1076"/>
          <ac:cxnSpMkLst>
            <pc:docMk/>
            <pc:sldMk cId="487200382" sldId="298"/>
            <ac:cxnSpMk id="20" creationId="{90A89089-6B21-F084-B817-1B61CC238954}"/>
          </ac:cxnSpMkLst>
        </pc:cxnChg>
      </pc:sldChg>
      <pc:sldChg chg="addSp delSp modSp add mod ord delAnim">
        <pc:chgData name="Achmad Saptiadi" userId="266f49e2-e8c5-4f91-a99e-43e646a71029" providerId="ADAL" clId="{4ABF1A5C-F6E7-4CF2-97BA-F92F028553B8}" dt="2023-05-31T02:11:34.826" v="540" actId="14100"/>
        <pc:sldMkLst>
          <pc:docMk/>
          <pc:sldMk cId="584560198" sldId="299"/>
        </pc:sldMkLst>
        <pc:spChg chg="add mod">
          <ac:chgData name="Achmad Saptiadi" userId="266f49e2-e8c5-4f91-a99e-43e646a71029" providerId="ADAL" clId="{4ABF1A5C-F6E7-4CF2-97BA-F92F028553B8}" dt="2023-05-31T02:10:28.106" v="533" actId="1076"/>
          <ac:spMkLst>
            <pc:docMk/>
            <pc:sldMk cId="584560198" sldId="299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1:54:00.973" v="13" actId="120"/>
          <ac:spMkLst>
            <pc:docMk/>
            <pc:sldMk cId="584560198" sldId="299"/>
            <ac:spMk id="11" creationId="{9671B31F-C161-5E35-D70B-CF588B983F00}"/>
          </ac:spMkLst>
        </pc:spChg>
        <pc:spChg chg="del">
          <ac:chgData name="Achmad Saptiadi" userId="266f49e2-e8c5-4f91-a99e-43e646a71029" providerId="ADAL" clId="{4ABF1A5C-F6E7-4CF2-97BA-F92F028553B8}" dt="2023-05-31T02:00:47.969" v="382" actId="478"/>
          <ac:spMkLst>
            <pc:docMk/>
            <pc:sldMk cId="584560198" sldId="299"/>
            <ac:spMk id="18" creationId="{AEDBCDA6-1605-2A02-EB01-648F1A5FB75D}"/>
          </ac:spMkLst>
        </pc:spChg>
        <pc:spChg chg="add del mod">
          <ac:chgData name="Achmad Saptiadi" userId="266f49e2-e8c5-4f91-a99e-43e646a71029" providerId="ADAL" clId="{4ABF1A5C-F6E7-4CF2-97BA-F92F028553B8}" dt="2023-05-31T02:04:13.508" v="501"/>
          <ac:spMkLst>
            <pc:docMk/>
            <pc:sldMk cId="584560198" sldId="299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1:58:15.952" v="308" actId="20577"/>
          <ac:spMkLst>
            <pc:docMk/>
            <pc:sldMk cId="584560198" sldId="299"/>
            <ac:spMk id="22" creationId="{4E9E73A1-6442-F203-5F43-0C0CB31B9456}"/>
          </ac:spMkLst>
        </pc:spChg>
        <pc:spChg chg="mod">
          <ac:chgData name="Achmad Saptiadi" userId="266f49e2-e8c5-4f91-a99e-43e646a71029" providerId="ADAL" clId="{4ABF1A5C-F6E7-4CF2-97BA-F92F028553B8}" dt="2023-05-31T01:57:59.929" v="298" actId="20577"/>
          <ac:spMkLst>
            <pc:docMk/>
            <pc:sldMk cId="584560198" sldId="299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02:04.672" v="465" actId="20577"/>
          <ac:spMkLst>
            <pc:docMk/>
            <pc:sldMk cId="584560198" sldId="299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00:35.993" v="381" actId="1076"/>
          <ac:spMkLst>
            <pc:docMk/>
            <pc:sldMk cId="584560198" sldId="299"/>
            <ac:spMk id="52" creationId="{6CDE09C6-7B57-2CA9-30A1-5A1B9853924E}"/>
          </ac:spMkLst>
        </pc:spChg>
        <pc:picChg chg="add mod modCrop">
          <ac:chgData name="Achmad Saptiadi" userId="266f49e2-e8c5-4f91-a99e-43e646a71029" providerId="ADAL" clId="{4ABF1A5C-F6E7-4CF2-97BA-F92F028553B8}" dt="2023-05-31T02:00:24.523" v="379" actId="1076"/>
          <ac:picMkLst>
            <pc:docMk/>
            <pc:sldMk cId="584560198" sldId="299"/>
            <ac:picMk id="3" creationId="{10EB8A64-C961-F15B-68DE-5A572809B942}"/>
          </ac:picMkLst>
        </pc:picChg>
        <pc:picChg chg="add del mod">
          <ac:chgData name="Achmad Saptiadi" userId="266f49e2-e8c5-4f91-a99e-43e646a71029" providerId="ADAL" clId="{4ABF1A5C-F6E7-4CF2-97BA-F92F028553B8}" dt="2023-05-31T02:10:43.066" v="536" actId="478"/>
          <ac:picMkLst>
            <pc:docMk/>
            <pc:sldMk cId="584560198" sldId="299"/>
            <ac:picMk id="6" creationId="{FBC02BB3-805E-DB53-5C1D-06A18E993941}"/>
          </ac:picMkLst>
        </pc:picChg>
        <pc:picChg chg="del">
          <ac:chgData name="Achmad Saptiadi" userId="266f49e2-e8c5-4f91-a99e-43e646a71029" providerId="ADAL" clId="{4ABF1A5C-F6E7-4CF2-97BA-F92F028553B8}" dt="2023-05-31T01:58:03.138" v="299" actId="478"/>
          <ac:picMkLst>
            <pc:docMk/>
            <pc:sldMk cId="584560198" sldId="299"/>
            <ac:picMk id="10" creationId="{EE09E523-8F16-6317-85CE-148AC496ACF6}"/>
          </ac:picMkLst>
        </pc:picChg>
        <pc:picChg chg="add mod">
          <ac:chgData name="Achmad Saptiadi" userId="266f49e2-e8c5-4f91-a99e-43e646a71029" providerId="ADAL" clId="{4ABF1A5C-F6E7-4CF2-97BA-F92F028553B8}" dt="2023-05-31T02:11:34.826" v="540" actId="14100"/>
          <ac:picMkLst>
            <pc:docMk/>
            <pc:sldMk cId="584560198" sldId="299"/>
            <ac:picMk id="13" creationId="{92EC00B1-A9DD-F7EB-2DB1-4C7022E9FF3B}"/>
          </ac:picMkLst>
        </pc:picChg>
        <pc:picChg chg="del">
          <ac:chgData name="Achmad Saptiadi" userId="266f49e2-e8c5-4f91-a99e-43e646a71029" providerId="ADAL" clId="{4ABF1A5C-F6E7-4CF2-97BA-F92F028553B8}" dt="2023-05-31T02:00:51.129" v="383" actId="478"/>
          <ac:picMkLst>
            <pc:docMk/>
            <pc:sldMk cId="584560198" sldId="299"/>
            <ac:picMk id="24" creationId="{FE3E5489-CEED-834E-9EA1-D4208EA5E163}"/>
          </ac:picMkLst>
        </pc:picChg>
        <pc:picChg chg="del">
          <ac:chgData name="Achmad Saptiadi" userId="266f49e2-e8c5-4f91-a99e-43e646a71029" providerId="ADAL" clId="{4ABF1A5C-F6E7-4CF2-97BA-F92F028553B8}" dt="2023-05-31T02:00:54.792" v="386" actId="478"/>
          <ac:picMkLst>
            <pc:docMk/>
            <pc:sldMk cId="584560198" sldId="299"/>
            <ac:picMk id="30" creationId="{E158D2B4-A743-DC37-13C4-8839D71332FB}"/>
          </ac:picMkLst>
        </pc:picChg>
        <pc:picChg chg="del">
          <ac:chgData name="Achmad Saptiadi" userId="266f49e2-e8c5-4f91-a99e-43e646a71029" providerId="ADAL" clId="{4ABF1A5C-F6E7-4CF2-97BA-F92F028553B8}" dt="2023-05-31T02:01:10.027" v="390" actId="478"/>
          <ac:picMkLst>
            <pc:docMk/>
            <pc:sldMk cId="584560198" sldId="299"/>
            <ac:picMk id="32" creationId="{6FD55CB3-7DC8-4C31-1033-4A2483E0F548}"/>
          </ac:picMkLst>
        </pc:picChg>
      </pc:sldChg>
      <pc:sldChg chg="modSp add del mod">
        <pc:chgData name="Achmad Saptiadi" userId="266f49e2-e8c5-4f91-a99e-43e646a71029" providerId="ADAL" clId="{4ABF1A5C-F6E7-4CF2-97BA-F92F028553B8}" dt="2023-05-31T02:34:11.170" v="1354" actId="47"/>
        <pc:sldMkLst>
          <pc:docMk/>
          <pc:sldMk cId="3546403115" sldId="300"/>
        </pc:sldMkLst>
        <pc:spChg chg="mod">
          <ac:chgData name="Achmad Saptiadi" userId="266f49e2-e8c5-4f91-a99e-43e646a71029" providerId="ADAL" clId="{4ABF1A5C-F6E7-4CF2-97BA-F92F028553B8}" dt="2023-05-31T01:55:29.794" v="45" actId="20577"/>
          <ac:spMkLst>
            <pc:docMk/>
            <pc:sldMk cId="3546403115" sldId="300"/>
            <ac:spMk id="22" creationId="{4E9E73A1-6442-F203-5F43-0C0CB31B9456}"/>
          </ac:spMkLst>
        </pc:spChg>
      </pc:sldChg>
      <pc:sldChg chg="addSp delSp modSp add mod">
        <pc:chgData name="Achmad Saptiadi" userId="266f49e2-e8c5-4f91-a99e-43e646a71029" providerId="ADAL" clId="{4ABF1A5C-F6E7-4CF2-97BA-F92F028553B8}" dt="2023-05-31T02:20:39.276" v="879" actId="14100"/>
        <pc:sldMkLst>
          <pc:docMk/>
          <pc:sldMk cId="904880618" sldId="301"/>
        </pc:sldMkLst>
        <pc:spChg chg="del">
          <ac:chgData name="Achmad Saptiadi" userId="266f49e2-e8c5-4f91-a99e-43e646a71029" providerId="ADAL" clId="{4ABF1A5C-F6E7-4CF2-97BA-F92F028553B8}" dt="2023-05-31T02:19:30.187" v="821" actId="478"/>
          <ac:spMkLst>
            <pc:docMk/>
            <pc:sldMk cId="904880618" sldId="301"/>
            <ac:spMk id="4" creationId="{5346BCCA-851F-8E16-EB81-C161A259984E}"/>
          </ac:spMkLst>
        </pc:spChg>
        <pc:spChg chg="mod">
          <ac:chgData name="Achmad Saptiadi" userId="266f49e2-e8c5-4f91-a99e-43e646a71029" providerId="ADAL" clId="{4ABF1A5C-F6E7-4CF2-97BA-F92F028553B8}" dt="2023-05-31T02:19:52.867" v="862" actId="20577"/>
          <ac:spMkLst>
            <pc:docMk/>
            <pc:sldMk cId="904880618" sldId="301"/>
            <ac:spMk id="19" creationId="{2A4CD412-7DCB-4B02-D535-4B10505BCBF8}"/>
          </ac:spMkLst>
        </pc:spChg>
        <pc:spChg chg="mod">
          <ac:chgData name="Achmad Saptiadi" userId="266f49e2-e8c5-4f91-a99e-43e646a71029" providerId="ADAL" clId="{4ABF1A5C-F6E7-4CF2-97BA-F92F028553B8}" dt="2023-05-31T02:12:21.577" v="544"/>
          <ac:spMkLst>
            <pc:docMk/>
            <pc:sldMk cId="904880618" sldId="301"/>
            <ac:spMk id="22" creationId="{4E9E73A1-6442-F203-5F43-0C0CB31B9456}"/>
          </ac:spMkLst>
        </pc:spChg>
        <pc:spChg chg="add mod">
          <ac:chgData name="Achmad Saptiadi" userId="266f49e2-e8c5-4f91-a99e-43e646a71029" providerId="ADAL" clId="{4ABF1A5C-F6E7-4CF2-97BA-F92F028553B8}" dt="2023-05-31T02:20:39.276" v="879" actId="14100"/>
          <ac:spMkLst>
            <pc:docMk/>
            <pc:sldMk cId="904880618" sldId="301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14:06.684" v="732" actId="313"/>
          <ac:spMkLst>
            <pc:docMk/>
            <pc:sldMk cId="904880618" sldId="301"/>
            <ac:spMk id="28" creationId="{1B30AD31-63B4-3FB9-C5CA-420088E3E201}"/>
          </ac:spMkLst>
        </pc:spChg>
        <pc:spChg chg="add del">
          <ac:chgData name="Achmad Saptiadi" userId="266f49e2-e8c5-4f91-a99e-43e646a71029" providerId="ADAL" clId="{4ABF1A5C-F6E7-4CF2-97BA-F92F028553B8}" dt="2023-05-31T02:12:08.150" v="543" actId="478"/>
          <ac:spMkLst>
            <pc:docMk/>
            <pc:sldMk cId="904880618" sldId="301"/>
            <ac:spMk id="29" creationId="{278F1EBA-13A2-9BC5-C09F-3B7730E2CFD4}"/>
          </ac:spMkLst>
        </pc:spChg>
        <pc:spChg chg="mod">
          <ac:chgData name="Achmad Saptiadi" userId="266f49e2-e8c5-4f91-a99e-43e646a71029" providerId="ADAL" clId="{4ABF1A5C-F6E7-4CF2-97BA-F92F028553B8}" dt="2023-05-31T02:17:50.514" v="810" actId="20577"/>
          <ac:spMkLst>
            <pc:docMk/>
            <pc:sldMk cId="904880618" sldId="301"/>
            <ac:spMk id="52" creationId="{6CDE09C6-7B57-2CA9-30A1-5A1B9853924E}"/>
          </ac:spMkLst>
        </pc:spChg>
        <pc:picChg chg="del">
          <ac:chgData name="Achmad Saptiadi" userId="266f49e2-e8c5-4f91-a99e-43e646a71029" providerId="ADAL" clId="{4ABF1A5C-F6E7-4CF2-97BA-F92F028553B8}" dt="2023-05-31T02:14:30.842" v="733" actId="478"/>
          <ac:picMkLst>
            <pc:docMk/>
            <pc:sldMk cId="904880618" sldId="301"/>
            <ac:picMk id="3" creationId="{10EB8A64-C961-F15B-68DE-5A572809B942}"/>
          </ac:picMkLst>
        </pc:picChg>
        <pc:picChg chg="add del mod modCrop">
          <ac:chgData name="Achmad Saptiadi" userId="266f49e2-e8c5-4f91-a99e-43e646a71029" providerId="ADAL" clId="{4ABF1A5C-F6E7-4CF2-97BA-F92F028553B8}" dt="2023-05-31T02:15:51.274" v="754" actId="478"/>
          <ac:picMkLst>
            <pc:docMk/>
            <pc:sldMk cId="904880618" sldId="301"/>
            <ac:picMk id="5" creationId="{B92D84CA-5F66-FEAF-810F-710B8C64EA3B}"/>
          </ac:picMkLst>
        </pc:picChg>
        <pc:picChg chg="add mod">
          <ac:chgData name="Achmad Saptiadi" userId="266f49e2-e8c5-4f91-a99e-43e646a71029" providerId="ADAL" clId="{4ABF1A5C-F6E7-4CF2-97BA-F92F028553B8}" dt="2023-05-31T02:16:01.435" v="760" actId="1076"/>
          <ac:picMkLst>
            <pc:docMk/>
            <pc:sldMk cId="904880618" sldId="301"/>
            <ac:picMk id="7" creationId="{313F4B48-1D4A-8F1A-72EE-D720FB53BA4C}"/>
          </ac:picMkLst>
        </pc:picChg>
        <pc:picChg chg="del mod">
          <ac:chgData name="Achmad Saptiadi" userId="266f49e2-e8c5-4f91-a99e-43e646a71029" providerId="ADAL" clId="{4ABF1A5C-F6E7-4CF2-97BA-F92F028553B8}" dt="2023-05-31T02:17:17.810" v="764" actId="478"/>
          <ac:picMkLst>
            <pc:docMk/>
            <pc:sldMk cId="904880618" sldId="301"/>
            <ac:picMk id="13" creationId="{92EC00B1-A9DD-F7EB-2DB1-4C7022E9FF3B}"/>
          </ac:picMkLst>
        </pc:picChg>
        <pc:picChg chg="add mod modCrop">
          <ac:chgData name="Achmad Saptiadi" userId="266f49e2-e8c5-4f91-a99e-43e646a71029" providerId="ADAL" clId="{4ABF1A5C-F6E7-4CF2-97BA-F92F028553B8}" dt="2023-05-31T02:18:08.372" v="814" actId="1076"/>
          <ac:picMkLst>
            <pc:docMk/>
            <pc:sldMk cId="904880618" sldId="301"/>
            <ac:picMk id="15" creationId="{9DE12153-531F-29F4-9827-D1146A2689C6}"/>
          </ac:picMkLst>
        </pc:picChg>
        <pc:picChg chg="add del">
          <ac:chgData name="Achmad Saptiadi" userId="266f49e2-e8c5-4f91-a99e-43e646a71029" providerId="ADAL" clId="{4ABF1A5C-F6E7-4CF2-97BA-F92F028553B8}" dt="2023-05-31T02:18:55.594" v="816" actId="478"/>
          <ac:picMkLst>
            <pc:docMk/>
            <pc:sldMk cId="904880618" sldId="301"/>
            <ac:picMk id="20" creationId="{CCA0FB4C-B36C-BF90-CC76-F1FFDCB89B88}"/>
          </ac:picMkLst>
        </pc:picChg>
        <pc:picChg chg="add mod">
          <ac:chgData name="Achmad Saptiadi" userId="266f49e2-e8c5-4f91-a99e-43e646a71029" providerId="ADAL" clId="{4ABF1A5C-F6E7-4CF2-97BA-F92F028553B8}" dt="2023-05-31T02:20:15.771" v="872" actId="1076"/>
          <ac:picMkLst>
            <pc:docMk/>
            <pc:sldMk cId="904880618" sldId="301"/>
            <ac:picMk id="23" creationId="{F74BB6DA-893E-971B-0BF4-001AAE83ED00}"/>
          </ac:picMkLst>
        </pc:picChg>
        <pc:picChg chg="add mod modCrop">
          <ac:chgData name="Achmad Saptiadi" userId="266f49e2-e8c5-4f91-a99e-43e646a71029" providerId="ADAL" clId="{4ABF1A5C-F6E7-4CF2-97BA-F92F028553B8}" dt="2023-05-31T02:20:12.052" v="871" actId="1076"/>
          <ac:picMkLst>
            <pc:docMk/>
            <pc:sldMk cId="904880618" sldId="301"/>
            <ac:picMk id="25" creationId="{7D31FC14-A863-80D8-3A39-04FFCE989293}"/>
          </ac:picMkLst>
        </pc:picChg>
      </pc:sldChg>
      <pc:sldChg chg="addSp delSp modSp add mod modAnim">
        <pc:chgData name="Achmad Saptiadi" userId="266f49e2-e8c5-4f91-a99e-43e646a71029" providerId="ADAL" clId="{4ABF1A5C-F6E7-4CF2-97BA-F92F028553B8}" dt="2023-05-31T02:35:23.452" v="1370" actId="1036"/>
        <pc:sldMkLst>
          <pc:docMk/>
          <pc:sldMk cId="3384442433" sldId="302"/>
        </pc:sldMkLst>
        <pc:spChg chg="add mod">
          <ac:chgData name="Achmad Saptiadi" userId="266f49e2-e8c5-4f91-a99e-43e646a71029" providerId="ADAL" clId="{4ABF1A5C-F6E7-4CF2-97BA-F92F028553B8}" dt="2023-05-31T02:33:59.373" v="1346" actId="1076"/>
          <ac:spMkLst>
            <pc:docMk/>
            <pc:sldMk cId="3384442433" sldId="302"/>
            <ac:spMk id="4" creationId="{A6F1BECE-A0F1-7A1D-DA2C-4F4290DD5515}"/>
          </ac:spMkLst>
        </pc:spChg>
        <pc:spChg chg="del">
          <ac:chgData name="Achmad Saptiadi" userId="266f49e2-e8c5-4f91-a99e-43e646a71029" providerId="ADAL" clId="{4ABF1A5C-F6E7-4CF2-97BA-F92F028553B8}" dt="2023-05-31T02:22:42.314" v="938" actId="478"/>
          <ac:spMkLst>
            <pc:docMk/>
            <pc:sldMk cId="3384442433" sldId="302"/>
            <ac:spMk id="19" creationId="{2A4CD412-7DCB-4B02-D535-4B10505BCBF8}"/>
          </ac:spMkLst>
        </pc:spChg>
        <pc:spChg chg="add mod">
          <ac:chgData name="Achmad Saptiadi" userId="266f49e2-e8c5-4f91-a99e-43e646a71029" providerId="ADAL" clId="{4ABF1A5C-F6E7-4CF2-97BA-F92F028553B8}" dt="2023-05-31T02:34:50.123" v="1357" actId="13926"/>
          <ac:spMkLst>
            <pc:docMk/>
            <pc:sldMk cId="3384442433" sldId="302"/>
            <ac:spMk id="24" creationId="{887E7E89-27F0-968E-B57B-ADDDECD4E664}"/>
          </ac:spMkLst>
        </pc:spChg>
        <pc:spChg chg="mod ord">
          <ac:chgData name="Achmad Saptiadi" userId="266f49e2-e8c5-4f91-a99e-43e646a71029" providerId="ADAL" clId="{4ABF1A5C-F6E7-4CF2-97BA-F92F028553B8}" dt="2023-05-31T02:22:33.940" v="936" actId="14100"/>
          <ac:spMkLst>
            <pc:docMk/>
            <pc:sldMk cId="3384442433" sldId="302"/>
            <ac:spMk id="26" creationId="{6E8F0F66-08C3-5F33-5E0B-B36C2CAE3B89}"/>
          </ac:spMkLst>
        </pc:spChg>
        <pc:spChg chg="mod">
          <ac:chgData name="Achmad Saptiadi" userId="266f49e2-e8c5-4f91-a99e-43e646a71029" providerId="ADAL" clId="{4ABF1A5C-F6E7-4CF2-97BA-F92F028553B8}" dt="2023-05-31T02:21:52.930" v="925" actId="20577"/>
          <ac:spMkLst>
            <pc:docMk/>
            <pc:sldMk cId="3384442433" sldId="302"/>
            <ac:spMk id="28" creationId="{1B30AD31-63B4-3FB9-C5CA-420088E3E201}"/>
          </ac:spMkLst>
        </pc:spChg>
        <pc:spChg chg="mod">
          <ac:chgData name="Achmad Saptiadi" userId="266f49e2-e8c5-4f91-a99e-43e646a71029" providerId="ADAL" clId="{4ABF1A5C-F6E7-4CF2-97BA-F92F028553B8}" dt="2023-05-31T02:22:52.010" v="940"/>
          <ac:spMkLst>
            <pc:docMk/>
            <pc:sldMk cId="3384442433" sldId="302"/>
            <ac:spMk id="29" creationId="{278F1EBA-13A2-9BC5-C09F-3B7730E2CFD4}"/>
          </ac:spMkLst>
        </pc:spChg>
        <pc:spChg chg="del">
          <ac:chgData name="Achmad Saptiadi" userId="266f49e2-e8c5-4f91-a99e-43e646a71029" providerId="ADAL" clId="{4ABF1A5C-F6E7-4CF2-97BA-F92F028553B8}" dt="2023-05-31T02:21:32.050" v="885" actId="478"/>
          <ac:spMkLst>
            <pc:docMk/>
            <pc:sldMk cId="3384442433" sldId="302"/>
            <ac:spMk id="52" creationId="{6CDE09C6-7B57-2CA9-30A1-5A1B9853924E}"/>
          </ac:spMkLst>
        </pc:spChg>
        <pc:picChg chg="add mod">
          <ac:chgData name="Achmad Saptiadi" userId="266f49e2-e8c5-4f91-a99e-43e646a71029" providerId="ADAL" clId="{4ABF1A5C-F6E7-4CF2-97BA-F92F028553B8}" dt="2023-05-31T02:22:02.612" v="929" actId="1076"/>
          <ac:picMkLst>
            <pc:docMk/>
            <pc:sldMk cId="3384442433" sldId="302"/>
            <ac:picMk id="3" creationId="{64F906DC-3233-4F8E-D242-253E4CD300F5}"/>
          </ac:picMkLst>
        </pc:picChg>
        <pc:picChg chg="add del mod">
          <ac:chgData name="Achmad Saptiadi" userId="266f49e2-e8c5-4f91-a99e-43e646a71029" providerId="ADAL" clId="{4ABF1A5C-F6E7-4CF2-97BA-F92F028553B8}" dt="2023-05-31T02:23:54.459" v="985" actId="478"/>
          <ac:picMkLst>
            <pc:docMk/>
            <pc:sldMk cId="3384442433" sldId="302"/>
            <ac:picMk id="5" creationId="{79EC7672-7A9B-6E01-CBB7-E827EF3D0530}"/>
          </ac:picMkLst>
        </pc:picChg>
        <pc:picChg chg="add del mod">
          <ac:chgData name="Achmad Saptiadi" userId="266f49e2-e8c5-4f91-a99e-43e646a71029" providerId="ADAL" clId="{4ABF1A5C-F6E7-4CF2-97BA-F92F028553B8}" dt="2023-05-31T02:23:55.211" v="986" actId="478"/>
          <ac:picMkLst>
            <pc:docMk/>
            <pc:sldMk cId="3384442433" sldId="302"/>
            <ac:picMk id="6" creationId="{E791D442-4F49-2677-A921-03CA758218BE}"/>
          </ac:picMkLst>
        </pc:picChg>
        <pc:picChg chg="del">
          <ac:chgData name="Achmad Saptiadi" userId="266f49e2-e8c5-4f91-a99e-43e646a71029" providerId="ADAL" clId="{4ABF1A5C-F6E7-4CF2-97BA-F92F028553B8}" dt="2023-05-31T02:21:22.611" v="881" actId="478"/>
          <ac:picMkLst>
            <pc:docMk/>
            <pc:sldMk cId="3384442433" sldId="302"/>
            <ac:picMk id="7" creationId="{313F4B48-1D4A-8F1A-72EE-D720FB53BA4C}"/>
          </ac:picMkLst>
        </pc:picChg>
        <pc:picChg chg="add mod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10" creationId="{29E499CC-C93E-21D4-A2B5-F4BC2A092D57}"/>
          </ac:picMkLst>
        </pc:picChg>
        <pc:picChg chg="add del mod">
          <ac:chgData name="Achmad Saptiadi" userId="266f49e2-e8c5-4f91-a99e-43e646a71029" providerId="ADAL" clId="{4ABF1A5C-F6E7-4CF2-97BA-F92F028553B8}" dt="2023-05-31T02:24:46.435" v="1030" actId="478"/>
          <ac:picMkLst>
            <pc:docMk/>
            <pc:sldMk cId="3384442433" sldId="302"/>
            <ac:picMk id="13" creationId="{CE8FD25E-EB1F-E915-DD54-B25985BEA48C}"/>
          </ac:picMkLst>
        </pc:picChg>
        <pc:picChg chg="del">
          <ac:chgData name="Achmad Saptiadi" userId="266f49e2-e8c5-4f91-a99e-43e646a71029" providerId="ADAL" clId="{4ABF1A5C-F6E7-4CF2-97BA-F92F028553B8}" dt="2023-05-31T02:21:29.939" v="884" actId="478"/>
          <ac:picMkLst>
            <pc:docMk/>
            <pc:sldMk cId="3384442433" sldId="302"/>
            <ac:picMk id="15" creationId="{9DE12153-531F-29F4-9827-D1146A2689C6}"/>
          </ac:picMkLst>
        </pc:picChg>
        <pc:picChg chg="add mod modCrop">
          <ac:chgData name="Achmad Saptiadi" userId="266f49e2-e8c5-4f91-a99e-43e646a71029" providerId="ADAL" clId="{4ABF1A5C-F6E7-4CF2-97BA-F92F028553B8}" dt="2023-05-31T02:34:03.284" v="1353" actId="1035"/>
          <ac:picMkLst>
            <pc:docMk/>
            <pc:sldMk cId="3384442433" sldId="302"/>
            <ac:picMk id="20" creationId="{2943E441-55D8-C8F7-57A8-A052A265D3CC}"/>
          </ac:picMkLst>
        </pc:picChg>
        <pc:picChg chg="add mod">
          <ac:chgData name="Achmad Saptiadi" userId="266f49e2-e8c5-4f91-a99e-43e646a71029" providerId="ADAL" clId="{4ABF1A5C-F6E7-4CF2-97BA-F92F028553B8}" dt="2023-05-31T02:33:59.373" v="1346" actId="1076"/>
          <ac:picMkLst>
            <pc:docMk/>
            <pc:sldMk cId="3384442433" sldId="302"/>
            <ac:picMk id="21" creationId="{B2B71740-BD53-14F3-D323-F75A93942E4E}"/>
          </ac:picMkLst>
        </pc:picChg>
        <pc:picChg chg="del">
          <ac:chgData name="Achmad Saptiadi" userId="266f49e2-e8c5-4f91-a99e-43e646a71029" providerId="ADAL" clId="{4ABF1A5C-F6E7-4CF2-97BA-F92F028553B8}" dt="2023-05-31T02:22:40.227" v="937" actId="478"/>
          <ac:picMkLst>
            <pc:docMk/>
            <pc:sldMk cId="3384442433" sldId="302"/>
            <ac:picMk id="23" creationId="{F74BB6DA-893E-971B-0BF4-001AAE83ED00}"/>
          </ac:picMkLst>
        </pc:picChg>
        <pc:picChg chg="del">
          <ac:chgData name="Achmad Saptiadi" userId="266f49e2-e8c5-4f91-a99e-43e646a71029" providerId="ADAL" clId="{4ABF1A5C-F6E7-4CF2-97BA-F92F028553B8}" dt="2023-05-31T02:22:42.979" v="939" actId="478"/>
          <ac:picMkLst>
            <pc:docMk/>
            <pc:sldMk cId="3384442433" sldId="302"/>
            <ac:picMk id="25" creationId="{7D31FC14-A863-80D8-3A39-04FFCE989293}"/>
          </ac:picMkLst>
        </pc:picChg>
        <pc:picChg chg="add mod">
          <ac:chgData name="Achmad Saptiadi" userId="266f49e2-e8c5-4f91-a99e-43e646a71029" providerId="ADAL" clId="{4ABF1A5C-F6E7-4CF2-97BA-F92F028553B8}" dt="2023-05-31T02:35:23.452" v="1370" actId="1036"/>
          <ac:picMkLst>
            <pc:docMk/>
            <pc:sldMk cId="3384442433" sldId="302"/>
            <ac:picMk id="30" creationId="{E9DC2579-CE25-6FD0-CC39-4C81BE40466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531A-64AA-958C-E548-C7722E185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5D4FD-CF3A-EF2D-36FD-83EE70736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DD2F-576A-0FDE-2359-65139BB8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2C4B-F713-A5B3-2C1D-34E49C9A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1CE02-A812-CA62-2CFD-A98D3832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84B9-BD42-57DF-B9C1-419D8AE0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71B25-3BDF-DD4B-5892-8B79F08A6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24F9-A988-5880-89EB-BEC31CB1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2CE35-B031-2AF9-A037-050A6FC9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050A-D96A-2EC0-3E56-5D16F92E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9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792E1-2941-9341-93A8-2AD364408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0E3EE-4752-42D0-9633-66B1E37E9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09B5-7F58-9158-0431-1A0D19B79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B1AF-C743-23F2-0260-4F0A5BFC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762F-1A83-E0A9-4F6D-D13B96BF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F8EB-A2EF-67E8-AB28-A8724847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BA0F-115F-F72D-FE3D-07D2B0735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ACC3-AA43-92A0-C96D-116DB00D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48F00-AEA0-8E7F-E311-AD0482EC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F1A8-758A-4CBE-FB50-F6D12DAF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5D9D-71DD-A44D-39D7-C9B2FB6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85189-F8AD-A229-2536-728DE648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7FE5-37BF-CE07-B33A-95420FA9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BE1C7-F61A-29C4-7FD9-270213CC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7E2F-43D8-CF00-3F97-D2DC743C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9014-0517-011A-343A-339B92C3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2292-0B93-0B12-2F35-85CC6837F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01C9D-2A23-2411-8194-60FF0EE4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A5A1-CC60-1185-923D-3CB3ACD6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602A1-9DE5-E822-9DA4-788596B6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451FB-367B-0413-204D-76D12C96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B1A4-9185-1D0B-5959-F47E0ADD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DB42B-16E4-5124-E30A-F0F2C6B76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1859-1AA3-AF12-82DE-DEE3F2AE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6151D0-E2C7-5CAD-A75F-C2CE7B1B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8F9FC-AAD3-02C7-A4BA-341E45517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801C5-2147-4793-D5C5-73F3A5A5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11B3E-3C8D-FD19-C86F-30D129CA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92DF9-554A-9A15-6AAE-75712CFA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DA7C-E7B6-AC5E-F63D-82936A5E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8A1F9-C9B2-A9E7-FFE0-B27418EC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7128-47B2-C871-390C-2F34F85C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32B2-7596-8B1E-6489-41FAFB3B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3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CEC04-BC7B-8004-4F04-029D6B56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B0C4C-6AED-3B31-D4D4-CDF3482A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DCB1F-FC5B-F8D2-B08B-B3B7D531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92BA-4E13-211D-ED06-2E61F83A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9343-F6EC-C17C-81DB-8D5961387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998E-6CD5-43C2-8FC9-61AC024B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22A46-89E2-EC28-A840-7818366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8801F-8E58-74EE-8EE1-BA6E3947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0950-9FD9-9221-C6B1-96BE4DD4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22AA-14E8-1CF9-958B-84C4872E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7AC8D-8902-B0B2-87CA-10114D241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E48C7-B462-FB16-756F-5C556080C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985C9-9CB0-5A89-66A3-5042F432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02B05-0FD0-DAAE-4862-BE1C4DC9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AFC49-2EA3-74AC-2F84-EC29B37F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34D97-5DF0-385E-1F4B-16EB112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CA49-D01B-18EC-1C41-42A2985E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3113-75E4-6189-47AF-4251E051B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78E7-279E-4535-9286-3654234CD8A9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5D2E9-C20A-ABB3-1E05-64C01A3C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79BE-CCB9-27F0-CA60-AACDDD587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9E05B-E17A-4F57-9219-63960C76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4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D63F0A42-B1D7-3116-61FE-4F651017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32ABC7-D4BE-F347-2663-DC83805F52C9}"/>
              </a:ext>
            </a:extLst>
          </p:cNvPr>
          <p:cNvGrpSpPr/>
          <p:nvPr/>
        </p:nvGrpSpPr>
        <p:grpSpPr>
          <a:xfrm>
            <a:off x="3781425" y="382386"/>
            <a:ext cx="4629150" cy="1243801"/>
            <a:chOff x="3764671" y="316360"/>
            <a:chExt cx="4629150" cy="124380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6BC34C-747B-4811-1C30-619820A1875D}"/>
                </a:ext>
              </a:extLst>
            </p:cNvPr>
            <p:cNvSpPr/>
            <p:nvPr/>
          </p:nvSpPr>
          <p:spPr>
            <a:xfrm>
              <a:off x="3783484" y="352416"/>
              <a:ext cx="4610337" cy="120774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C0AD4B-D90F-F737-35BF-47ADE36AC9C5}"/>
                </a:ext>
              </a:extLst>
            </p:cNvPr>
            <p:cNvSpPr/>
            <p:nvPr/>
          </p:nvSpPr>
          <p:spPr>
            <a:xfrm>
              <a:off x="3764671" y="316360"/>
              <a:ext cx="4610337" cy="1207745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39673D-7290-5436-D2EE-FE8FC25F294B}"/>
                </a:ext>
              </a:extLst>
            </p:cNvPr>
            <p:cNvGrpSpPr/>
            <p:nvPr/>
          </p:nvGrpSpPr>
          <p:grpSpPr>
            <a:xfrm>
              <a:off x="4062282" y="458824"/>
              <a:ext cx="4067433" cy="945707"/>
              <a:chOff x="4727881" y="61566"/>
              <a:chExt cx="2322510" cy="540000"/>
            </a:xfrm>
          </p:grpSpPr>
          <p:pic>
            <p:nvPicPr>
              <p:cNvPr id="3" name="Picture 2" descr="Logo&#10;&#10;Description automatically generated">
                <a:extLst>
                  <a:ext uri="{FF2B5EF4-FFF2-40B4-BE49-F238E27FC236}">
                    <a16:creationId xmlns:a16="http://schemas.microsoft.com/office/drawing/2014/main" id="{B223DB0A-EF49-C9B5-2376-D5BDD5D8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024" y="61566"/>
                <a:ext cx="1013367" cy="540000"/>
              </a:xfrm>
              <a:prstGeom prst="rect">
                <a:avLst/>
              </a:prstGeom>
            </p:spPr>
          </p:pic>
          <p:pic>
            <p:nvPicPr>
              <p:cNvPr id="5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609BA988-B922-25E0-1111-ACD29E9F3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7881" y="61566"/>
                <a:ext cx="520665" cy="540000"/>
              </a:xfrm>
              <a:prstGeom prst="rect">
                <a:avLst/>
              </a:prstGeom>
            </p:spPr>
          </p:pic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76D5A707-C443-9595-C7AD-2C755AED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260" y="61566"/>
                <a:ext cx="717050" cy="540000"/>
              </a:xfrm>
              <a:prstGeom prst="rect">
                <a:avLst/>
              </a:prstGeom>
            </p:spPr>
          </p:pic>
        </p:grpSp>
      </p:grp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03EC5BF-EB5A-50B3-7BF7-D9C33EA7C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0000F2-2B50-179E-F79B-EDDEFA852204}"/>
              </a:ext>
            </a:extLst>
          </p:cNvPr>
          <p:cNvGrpSpPr/>
          <p:nvPr/>
        </p:nvGrpSpPr>
        <p:grpSpPr>
          <a:xfrm>
            <a:off x="851192" y="3030691"/>
            <a:ext cx="10489615" cy="1387563"/>
            <a:chOff x="1274756" y="3292598"/>
            <a:chExt cx="9794310" cy="138756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DE2799-B28B-9B49-3443-96E0DAA8897A}"/>
                </a:ext>
              </a:extLst>
            </p:cNvPr>
            <p:cNvSpPr/>
            <p:nvPr/>
          </p:nvSpPr>
          <p:spPr>
            <a:xfrm>
              <a:off x="1308262" y="3332821"/>
              <a:ext cx="9760804" cy="1347340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E67BDB4-3779-DA4F-77C2-0027CD8AC890}"/>
                </a:ext>
              </a:extLst>
            </p:cNvPr>
            <p:cNvSpPr/>
            <p:nvPr/>
          </p:nvSpPr>
          <p:spPr>
            <a:xfrm>
              <a:off x="1274756" y="3292598"/>
              <a:ext cx="9760804" cy="1347340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6AAC1-B7C2-2F39-88C3-4A0063377155}"/>
                </a:ext>
              </a:extLst>
            </p:cNvPr>
            <p:cNvSpPr txBox="1"/>
            <p:nvPr/>
          </p:nvSpPr>
          <p:spPr>
            <a:xfrm>
              <a:off x="1400229" y="3384296"/>
              <a:ext cx="944251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A469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PANDUAN MEMBUAT SAPAAN MENGGUNAKAN VIDEO RECORDING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46719-0692-49FF-3970-5405B6269332}"/>
              </a:ext>
            </a:extLst>
          </p:cNvPr>
          <p:cNvSpPr/>
          <p:nvPr/>
        </p:nvSpPr>
        <p:spPr>
          <a:xfrm>
            <a:off x="4522602" y="5926691"/>
            <a:ext cx="3698294" cy="369332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C119A-734E-2619-D616-CB84C5C34F54}"/>
              </a:ext>
            </a:extLst>
          </p:cNvPr>
          <p:cNvSpPr txBox="1"/>
          <p:nvPr/>
        </p:nvSpPr>
        <p:spPr>
          <a:xfrm>
            <a:off x="4591049" y="5926692"/>
            <a:ext cx="355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5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198311"/>
            <a:ext cx="956227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Sapaan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Fitur</a:t>
            </a:r>
          </a:p>
          <a:p>
            <a:pPr algn="ctr"/>
            <a:r>
              <a:rPr lang="en-US" sz="36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“Insert Video Recording”</a:t>
            </a:r>
            <a:endParaRPr lang="en-ID" sz="36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429000"/>
            <a:ext cx="10087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diwajibkan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Sapaan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berisi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gambaran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singkat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 pada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2400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7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BC1CA4-3F99-1426-FF33-9F09D8E46A37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EB3BAB-4CF8-9E0E-0CCB-4C69008AF3A7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52DE8-4019-5179-6169-AE592F034B7F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67691D-EC18-0861-B962-CF655D2B8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0" y="781566"/>
            <a:ext cx="7200000" cy="10228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58E7C-562C-BF9C-891B-2B6F452DD670}"/>
              </a:ext>
            </a:extLst>
          </p:cNvPr>
          <p:cNvSpPr txBox="1"/>
          <p:nvPr/>
        </p:nvSpPr>
        <p:spPr>
          <a:xfrm>
            <a:off x="7972731" y="2086491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A8BDF-3B81-A732-9E67-67840B9859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74" b="89744" l="5882" r="89840">
                        <a14:foregroundMark x1="5882" y1="34615" x2="5882" y2="34615"/>
                        <a14:foregroundMark x1="9626" y1="70513" x2="9626" y2="70513"/>
                        <a14:foregroundMark x1="13904" y1="66667" x2="13904" y2="66667"/>
                        <a14:foregroundMark x1="13369" y1="66667" x2="13369" y2="66667"/>
                        <a14:foregroundMark x1="14439" y1="60256" x2="9091" y2="60256"/>
                        <a14:foregroundMark x1="11230" y1="58974" x2="17112" y2="80769"/>
                        <a14:foregroundMark x1="35294" y1="73077" x2="64706" y2="71795"/>
                        <a14:foregroundMark x1="64706" y1="71795" x2="72727" y2="73077"/>
                      </a14:backgroundRemoval>
                    </a14:imgEffect>
                  </a14:imgLayer>
                </a14:imgProps>
              </a:ext>
            </a:extLst>
          </a:blip>
          <a:srcRect l="2169" t="5769" r="9329" b="5128"/>
          <a:stretch/>
        </p:blipFill>
        <p:spPr>
          <a:xfrm>
            <a:off x="8527051" y="2086491"/>
            <a:ext cx="857265" cy="360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4C3B01-025D-39D2-CCAC-ABB58315AF41}"/>
              </a:ext>
            </a:extLst>
          </p:cNvPr>
          <p:cNvSpPr/>
          <p:nvPr/>
        </p:nvSpPr>
        <p:spPr>
          <a:xfrm>
            <a:off x="1774825" y="1733550"/>
            <a:ext cx="762000" cy="365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2DCF64-1373-4FA5-FE6A-27192AA92786}"/>
              </a:ext>
            </a:extLst>
          </p:cNvPr>
          <p:cNvCxnSpPr>
            <a:cxnSpLocks/>
            <a:stCxn id="7" idx="0"/>
            <a:endCxn id="11" idx="3"/>
          </p:cNvCxnSpPr>
          <p:nvPr/>
        </p:nvCxnSpPr>
        <p:spPr>
          <a:xfrm rot="16200000" flipV="1">
            <a:off x="5661195" y="-1207999"/>
            <a:ext cx="170120" cy="64188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7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7F9972-1EF5-9FC8-14C4-8A1EBC79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" y="762000"/>
            <a:ext cx="7200000" cy="211691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F87FBB0-514A-E1E6-BC8D-055466370A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8856E9-89FD-66BF-33E5-F0D3E4F0318F}"/>
              </a:ext>
            </a:extLst>
          </p:cNvPr>
          <p:cNvSpPr txBox="1"/>
          <p:nvPr/>
        </p:nvSpPr>
        <p:spPr>
          <a:xfrm>
            <a:off x="2615800" y="1918733"/>
            <a:ext cx="471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menu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berubah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editing</a:t>
            </a:r>
            <a:endParaRPr lang="en-ID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CF3498-E840-9484-C47C-6A6D05E972CB}"/>
              </a:ext>
            </a:extLst>
          </p:cNvPr>
          <p:cNvSpPr/>
          <p:nvPr/>
        </p:nvSpPr>
        <p:spPr>
          <a:xfrm>
            <a:off x="1774825" y="2049780"/>
            <a:ext cx="762000" cy="3682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0A89089-6B21-F084-B817-1B61CC238954}"/>
              </a:ext>
            </a:extLst>
          </p:cNvPr>
          <p:cNvCxnSpPr>
            <a:cxnSpLocks/>
            <a:stCxn id="15" idx="2"/>
            <a:endCxn id="18" idx="2"/>
          </p:cNvCxnSpPr>
          <p:nvPr/>
        </p:nvCxnSpPr>
        <p:spPr>
          <a:xfrm rot="5400000" flipH="1">
            <a:off x="3490294" y="1083513"/>
            <a:ext cx="147083" cy="2816021"/>
          </a:xfrm>
          <a:prstGeom prst="bentConnector3">
            <a:avLst>
              <a:gd name="adj1" fmla="val -932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EE06F5-0792-CDB5-13C4-CEB5CA128A43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D2ADAA-E3DF-27CA-42F2-3DBD0522EF61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1C10B-FD3F-B882-9033-570BCDD579AA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924311"/>
            <a:ext cx="5390660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kuliah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80BF1-DAE0-DFE4-BE16-A340E53A6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8" y="1636598"/>
            <a:ext cx="5472244" cy="1979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4777967" y="2019083"/>
            <a:ext cx="834163" cy="663892"/>
          </a:xfrm>
          <a:prstGeom prst="roundRect">
            <a:avLst>
              <a:gd name="adj" fmla="val 80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B3725-BC06-5813-0F1D-DCF8294E5D18}"/>
              </a:ext>
            </a:extLst>
          </p:cNvPr>
          <p:cNvSpPr txBox="1"/>
          <p:nvPr/>
        </p:nvSpPr>
        <p:spPr>
          <a:xfrm>
            <a:off x="133577" y="3748403"/>
            <a:ext cx="572669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Hapus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kalimat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intruksi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438E6D-5E64-24FF-6333-1334399BDCD6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1AFA31-7327-2584-7214-0A2A769A59FB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19D1F-E2FB-02FA-F9ED-EF9EC68E0885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DE58DA-17E6-7335-10CC-E0E32A9538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70" t="15436" r="5673" b="56360"/>
          <a:stretch/>
        </p:blipFill>
        <p:spPr>
          <a:xfrm>
            <a:off x="4815397" y="1069756"/>
            <a:ext cx="600634" cy="268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4586D-9495-C656-A1CD-5F43B9DB63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37" t="66895" r="18591" b="1905"/>
          <a:stretch/>
        </p:blipFill>
        <p:spPr>
          <a:xfrm>
            <a:off x="1795208" y="1305796"/>
            <a:ext cx="1508757" cy="2971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8D2D98-FE1E-9376-54EF-B96E56BBC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68" y="4132169"/>
            <a:ext cx="5472244" cy="2541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65A127-4CFE-B1A0-5484-571D20041A2B}"/>
              </a:ext>
            </a:extLst>
          </p:cNvPr>
          <p:cNvSpPr/>
          <p:nvPr/>
        </p:nvSpPr>
        <p:spPr>
          <a:xfrm>
            <a:off x="1795208" y="5367737"/>
            <a:ext cx="3691192" cy="385362"/>
          </a:xfrm>
          <a:prstGeom prst="roundRect">
            <a:avLst>
              <a:gd name="adj" fmla="val 80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22F25-0532-CDD2-37F7-21028DC1D7F9}"/>
              </a:ext>
            </a:extLst>
          </p:cNvPr>
          <p:cNvSpPr txBox="1"/>
          <p:nvPr/>
        </p:nvSpPr>
        <p:spPr>
          <a:xfrm>
            <a:off x="6096000" y="639325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0313F1-72D4-A40F-F6F3-5882A336D754}"/>
              </a:ext>
            </a:extLst>
          </p:cNvPr>
          <p:cNvSpPr txBox="1"/>
          <p:nvPr/>
        </p:nvSpPr>
        <p:spPr>
          <a:xfrm>
            <a:off x="6170032" y="930042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dihapus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48C4D2-9071-4BD3-832D-C9FAD3C886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52" t="16853" r="6851" b="5021"/>
          <a:stretch/>
        </p:blipFill>
        <p:spPr>
          <a:xfrm>
            <a:off x="8375650" y="1002926"/>
            <a:ext cx="266461" cy="2595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D99A5B-3044-A5D4-C3B9-282D3B7A63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579" y="1335350"/>
            <a:ext cx="5777553" cy="2886109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AEEC3FD-F8A0-7CE5-80EF-30ECD5AD3B84}"/>
              </a:ext>
            </a:extLst>
          </p:cNvPr>
          <p:cNvSpPr/>
          <p:nvPr/>
        </p:nvSpPr>
        <p:spPr>
          <a:xfrm>
            <a:off x="9677400" y="1390777"/>
            <a:ext cx="305492" cy="268910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20FA7F-4264-0E69-8842-831147B36804}"/>
              </a:ext>
            </a:extLst>
          </p:cNvPr>
          <p:cNvCxnSpPr>
            <a:cxnSpLocks/>
            <a:stCxn id="48" idx="2"/>
            <a:endCxn id="37" idx="0"/>
          </p:cNvCxnSpPr>
          <p:nvPr/>
        </p:nvCxnSpPr>
        <p:spPr>
          <a:xfrm rot="5400000">
            <a:off x="9941839" y="1126558"/>
            <a:ext cx="152527" cy="37591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7683BA1-BBBB-BDA3-BA45-BD1A3361D7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996" t="17429" r="7359" b="7704"/>
          <a:stretch/>
        </p:blipFill>
        <p:spPr>
          <a:xfrm>
            <a:off x="10086994" y="1002926"/>
            <a:ext cx="238125" cy="2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FDD20FC-BA7C-489E-A0BA-571D9F284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61"/>
          <a:stretch/>
        </p:blipFill>
        <p:spPr>
          <a:xfrm>
            <a:off x="6238894" y="2350090"/>
            <a:ext cx="4086225" cy="19772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924311"/>
            <a:ext cx="5390660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jendela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recording,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persiapkan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memulai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rekeman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siap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B13AE4F-5CCA-C38E-0F1C-03B6AE214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07" y="2631994"/>
            <a:ext cx="5527038" cy="271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1416051" y="3036631"/>
            <a:ext cx="628649" cy="241937"/>
          </a:xfrm>
          <a:prstGeom prst="roundRect">
            <a:avLst>
              <a:gd name="adj" fmla="val 80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B3725-BC06-5813-0F1D-DCF8294E5D18}"/>
              </a:ext>
            </a:extLst>
          </p:cNvPr>
          <p:cNvSpPr txBox="1"/>
          <p:nvPr/>
        </p:nvSpPr>
        <p:spPr>
          <a:xfrm>
            <a:off x="333234" y="5342957"/>
            <a:ext cx="552703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Hapus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kalimat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intruksi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438E6D-5E64-24FF-6333-1334399BDCD6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1AFA31-7327-2584-7214-0A2A769A59FB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19D1F-E2FB-02FA-F9ED-EF9EC68E0885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22F25-0532-CDD2-37F7-21028DC1D7F9}"/>
              </a:ext>
            </a:extLst>
          </p:cNvPr>
          <p:cNvSpPr txBox="1"/>
          <p:nvPr/>
        </p:nvSpPr>
        <p:spPr>
          <a:xfrm>
            <a:off x="6096000" y="639325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0313F1-72D4-A40F-F6F3-5882A336D754}"/>
              </a:ext>
            </a:extLst>
          </p:cNvPr>
          <p:cNvSpPr txBox="1"/>
          <p:nvPr/>
        </p:nvSpPr>
        <p:spPr>
          <a:xfrm>
            <a:off x="6170032" y="930042"/>
            <a:ext cx="5390660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kali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elearning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notifikasi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dibawah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“Allow”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AEEC3FD-F8A0-7CE5-80EF-30ECD5AD3B84}"/>
              </a:ext>
            </a:extLst>
          </p:cNvPr>
          <p:cNvSpPr/>
          <p:nvPr/>
        </p:nvSpPr>
        <p:spPr>
          <a:xfrm>
            <a:off x="8756268" y="3683872"/>
            <a:ext cx="717932" cy="405528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20FA7F-4264-0E69-8842-831147B36804}"/>
              </a:ext>
            </a:extLst>
          </p:cNvPr>
          <p:cNvCxnSpPr>
            <a:cxnSpLocks/>
            <a:endCxn id="37" idx="0"/>
          </p:cNvCxnSpPr>
          <p:nvPr/>
        </p:nvCxnSpPr>
        <p:spPr>
          <a:xfrm rot="16200000" flipH="1">
            <a:off x="7715416" y="2284054"/>
            <a:ext cx="1447276" cy="135235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9094CF1-2DA2-9243-9E2E-2DB1BEADCF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3" t="13520"/>
          <a:stretch/>
        </p:blipFill>
        <p:spPr>
          <a:xfrm>
            <a:off x="1500252" y="2262398"/>
            <a:ext cx="1293592" cy="27182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6F1E964-1FC5-EF31-5700-4BC1F7D06BF3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1687510" y="2577092"/>
            <a:ext cx="502405" cy="4166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957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B0D5CD-F0DF-C982-77D7-3271FACF7C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0" t="4306" r="1419" b="3758"/>
          <a:stretch/>
        </p:blipFill>
        <p:spPr>
          <a:xfrm>
            <a:off x="196238" y="1280668"/>
            <a:ext cx="5569946" cy="2808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924311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857251" y="3088481"/>
            <a:ext cx="990599" cy="280988"/>
          </a:xfrm>
          <a:prstGeom prst="roundRect">
            <a:avLst>
              <a:gd name="adj" fmla="val 80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438E6D-5E64-24FF-6333-1334399BDCD6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7DE0FF-077A-C7EB-DD9B-CCA18D01C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285" y="1721007"/>
            <a:ext cx="5578242" cy="282369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1AFA31-7327-2584-7214-0A2A769A59FB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19D1F-E2FB-02FA-F9ED-EF9EC68E0885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22F25-0532-CDD2-37F7-21028DC1D7F9}"/>
              </a:ext>
            </a:extLst>
          </p:cNvPr>
          <p:cNvSpPr txBox="1"/>
          <p:nvPr/>
        </p:nvSpPr>
        <p:spPr>
          <a:xfrm>
            <a:off x="6096000" y="639325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0313F1-72D4-A40F-F6F3-5882A336D754}"/>
              </a:ext>
            </a:extLst>
          </p:cNvPr>
          <p:cNvSpPr txBox="1"/>
          <p:nvPr/>
        </p:nvSpPr>
        <p:spPr>
          <a:xfrm>
            <a:off x="6170031" y="930042"/>
            <a:ext cx="56834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yakin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AEEC3FD-F8A0-7CE5-80EF-30ECD5AD3B84}"/>
              </a:ext>
            </a:extLst>
          </p:cNvPr>
          <p:cNvSpPr/>
          <p:nvPr/>
        </p:nvSpPr>
        <p:spPr>
          <a:xfrm>
            <a:off x="6859836" y="3797299"/>
            <a:ext cx="988764" cy="184151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20FA7F-4264-0E69-8842-831147B36804}"/>
              </a:ext>
            </a:extLst>
          </p:cNvPr>
          <p:cNvCxnSpPr>
            <a:cxnSpLocks/>
            <a:stCxn id="32" idx="0"/>
            <a:endCxn id="37" idx="3"/>
          </p:cNvCxnSpPr>
          <p:nvPr/>
        </p:nvCxnSpPr>
        <p:spPr>
          <a:xfrm rot="16200000" flipH="1" flipV="1">
            <a:off x="7229552" y="1638525"/>
            <a:ext cx="2869897" cy="1631802"/>
          </a:xfrm>
          <a:prstGeom prst="bentConnector4">
            <a:avLst>
              <a:gd name="adj1" fmla="val -7965"/>
              <a:gd name="adj2" fmla="val -1179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6F1E964-1FC5-EF31-5700-4BC1F7D06BF3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rot="16200000" flipV="1">
            <a:off x="2163236" y="2558785"/>
            <a:ext cx="785813" cy="240718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54F6C2-343D-78AE-9F2E-4031E3E36975}"/>
              </a:ext>
            </a:extLst>
          </p:cNvPr>
          <p:cNvSpPr txBox="1"/>
          <p:nvPr/>
        </p:nvSpPr>
        <p:spPr>
          <a:xfrm>
            <a:off x="258900" y="4039339"/>
            <a:ext cx="539066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2938B1-2C8A-295D-5861-2735EABBC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23" t="66675" r="70871" b="29506"/>
          <a:stretch/>
        </p:blipFill>
        <p:spPr>
          <a:xfrm>
            <a:off x="3211052" y="4155282"/>
            <a:ext cx="1097360" cy="172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2330AB-42AA-3CAB-8D8B-79D23AB344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79"/>
          <a:stretch/>
        </p:blipFill>
        <p:spPr>
          <a:xfrm>
            <a:off x="8255700" y="1019478"/>
            <a:ext cx="2449403" cy="2611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B98AA2-B5D5-3D46-9ECF-FA6303C7267E}"/>
              </a:ext>
            </a:extLst>
          </p:cNvPr>
          <p:cNvSpPr txBox="1"/>
          <p:nvPr/>
        </p:nvSpPr>
        <p:spPr>
          <a:xfrm>
            <a:off x="6170031" y="4546543"/>
            <a:ext cx="5683491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 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merekam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sapaan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E692EE-49ED-64FA-18D7-D48252EBD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419" y="4624284"/>
            <a:ext cx="1152525" cy="257175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145FBB7-A5AE-3081-AD88-A24D98D8D6C4}"/>
              </a:ext>
            </a:extLst>
          </p:cNvPr>
          <p:cNvCxnSpPr>
            <a:cxnSpLocks/>
            <a:stCxn id="40" idx="0"/>
            <a:endCxn id="49" idx="1"/>
          </p:cNvCxnSpPr>
          <p:nvPr/>
        </p:nvCxnSpPr>
        <p:spPr>
          <a:xfrm rot="16200000" flipV="1">
            <a:off x="6851511" y="3721113"/>
            <a:ext cx="940617" cy="865726"/>
          </a:xfrm>
          <a:prstGeom prst="bentConnector4">
            <a:avLst>
              <a:gd name="adj1" fmla="val 44057"/>
              <a:gd name="adj2" fmla="val 1264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3DAE11-C441-9307-56F2-9ED1F8E1B65B}"/>
              </a:ext>
            </a:extLst>
          </p:cNvPr>
          <p:cNvSpPr/>
          <p:nvPr/>
        </p:nvSpPr>
        <p:spPr>
          <a:xfrm>
            <a:off x="6888956" y="3571874"/>
            <a:ext cx="690564" cy="223585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660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F452-24B4-1C67-D735-2380DAC582BF}"/>
              </a:ext>
            </a:extLst>
          </p:cNvPr>
          <p:cNvSpPr txBox="1"/>
          <p:nvPr/>
        </p:nvSpPr>
        <p:spPr>
          <a:xfrm>
            <a:off x="184868" y="633594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3D0F-FE33-3DB6-5BC7-921B01C404E2}"/>
              </a:ext>
            </a:extLst>
          </p:cNvPr>
          <p:cNvSpPr txBox="1"/>
          <p:nvPr/>
        </p:nvSpPr>
        <p:spPr>
          <a:xfrm>
            <a:off x="258900" y="924311"/>
            <a:ext cx="5390660" cy="70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terunggah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100%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pada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notifikasi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mengunggah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5D9728-04DB-9022-9D89-E191F80F1352}"/>
              </a:ext>
            </a:extLst>
          </p:cNvPr>
          <p:cNvCxnSpPr/>
          <p:nvPr/>
        </p:nvCxnSpPr>
        <p:spPr>
          <a:xfrm>
            <a:off x="5962422" y="735970"/>
            <a:ext cx="0" cy="5791382"/>
          </a:xfrm>
          <a:prstGeom prst="line">
            <a:avLst/>
          </a:prstGeom>
          <a:ln w="38100">
            <a:solidFill>
              <a:srgbClr val="FFE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221F5E-6809-62C9-0D90-9FE7EE714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96" y="1737955"/>
            <a:ext cx="5576086" cy="326679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BCAF2D-FDD7-1682-1505-1B069E1F26EF}"/>
              </a:ext>
            </a:extLst>
          </p:cNvPr>
          <p:cNvSpPr/>
          <p:nvPr/>
        </p:nvSpPr>
        <p:spPr>
          <a:xfrm>
            <a:off x="3419474" y="2257425"/>
            <a:ext cx="333375" cy="219076"/>
          </a:xfrm>
          <a:prstGeom prst="roundRect">
            <a:avLst>
              <a:gd name="adj" fmla="val 8059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438E6D-5E64-24FF-6333-1334399BDCD6}"/>
              </a:ext>
            </a:extLst>
          </p:cNvPr>
          <p:cNvSpPr/>
          <p:nvPr/>
        </p:nvSpPr>
        <p:spPr>
          <a:xfrm>
            <a:off x="-325120" y="116086"/>
            <a:ext cx="4013200" cy="4616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1AFA31-7327-2584-7214-0A2A769A59FB}"/>
              </a:ext>
            </a:extLst>
          </p:cNvPr>
          <p:cNvSpPr/>
          <p:nvPr/>
        </p:nvSpPr>
        <p:spPr>
          <a:xfrm>
            <a:off x="-355600" y="70366"/>
            <a:ext cx="4013200" cy="461665"/>
          </a:xfrm>
          <a:prstGeom prst="roundRect">
            <a:avLst/>
          </a:prstGeom>
          <a:solidFill>
            <a:srgbClr val="FF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19D1F-E2FB-02FA-F9ED-EF9EC68E0885}"/>
              </a:ext>
            </a:extLst>
          </p:cNvPr>
          <p:cNvSpPr txBox="1"/>
          <p:nvPr/>
        </p:nvSpPr>
        <p:spPr>
          <a:xfrm>
            <a:off x="126200" y="70366"/>
            <a:ext cx="3531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22F25-0532-CDD2-37F7-21028DC1D7F9}"/>
              </a:ext>
            </a:extLst>
          </p:cNvPr>
          <p:cNvSpPr txBox="1"/>
          <p:nvPr/>
        </p:nvSpPr>
        <p:spPr>
          <a:xfrm>
            <a:off x="6096000" y="639325"/>
            <a:ext cx="43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Video Recording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0313F1-72D4-A40F-F6F3-5882A336D754}"/>
              </a:ext>
            </a:extLst>
          </p:cNvPr>
          <p:cNvSpPr txBox="1"/>
          <p:nvPr/>
        </p:nvSpPr>
        <p:spPr>
          <a:xfrm>
            <a:off x="6170031" y="930042"/>
            <a:ext cx="5683491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sapaan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siap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Anda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merapikannya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mengarahkan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ketengah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paragraph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denan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CE441C-C070-2ED4-1E46-3A39F02D1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578" y="1986564"/>
            <a:ext cx="5723962" cy="279953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6F1E964-1FC5-EF31-5700-4BC1F7D06BF3}"/>
              </a:ext>
            </a:extLst>
          </p:cNvPr>
          <p:cNvCxnSpPr>
            <a:cxnSpLocks/>
            <a:stCxn id="7" idx="2"/>
            <a:endCxn id="23" idx="3"/>
          </p:cNvCxnSpPr>
          <p:nvPr/>
        </p:nvCxnSpPr>
        <p:spPr>
          <a:xfrm rot="5400000">
            <a:off x="3937851" y="1083654"/>
            <a:ext cx="1098308" cy="14683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B98AA2-B5D5-3D46-9ECF-FA6303C7267E}"/>
              </a:ext>
            </a:extLst>
          </p:cNvPr>
          <p:cNvSpPr txBox="1"/>
          <p:nvPr/>
        </p:nvSpPr>
        <p:spPr>
          <a:xfrm>
            <a:off x="6170031" y="4973978"/>
            <a:ext cx="5683491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Setelahnya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endParaRPr lang="en-US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3DAE11-C441-9307-56F2-9ED1F8E1B65B}"/>
              </a:ext>
            </a:extLst>
          </p:cNvPr>
          <p:cNvSpPr/>
          <p:nvPr/>
        </p:nvSpPr>
        <p:spPr>
          <a:xfrm>
            <a:off x="7796207" y="3828649"/>
            <a:ext cx="690564" cy="223585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127B9-DAA7-FD26-4B96-7214E1D66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035" y="992430"/>
            <a:ext cx="476250" cy="2762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CF9006-D55C-8A0C-508C-06C210AC5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6771" y="1627100"/>
            <a:ext cx="228600" cy="2667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9E8E3D4-D2CC-1CE5-A94A-6F4CC4E21E88}"/>
              </a:ext>
            </a:extLst>
          </p:cNvPr>
          <p:cNvSpPr/>
          <p:nvPr/>
        </p:nvSpPr>
        <p:spPr>
          <a:xfrm>
            <a:off x="8929687" y="2921794"/>
            <a:ext cx="185737" cy="180975"/>
          </a:xfrm>
          <a:prstGeom prst="roundRect">
            <a:avLst>
              <a:gd name="adj" fmla="val 805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8E9AE33-5598-1932-BE2A-E313864835C4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16200000" flipH="1">
            <a:off x="8297816" y="2197054"/>
            <a:ext cx="1027994" cy="4214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35BEC649-E54C-7233-399E-97C9B1303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5598" y="5051105"/>
            <a:ext cx="9525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9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050BC-A56B-0806-599C-7641FCC93153}"/>
              </a:ext>
            </a:extLst>
          </p:cNvPr>
          <p:cNvGrpSpPr/>
          <p:nvPr/>
        </p:nvGrpSpPr>
        <p:grpSpPr>
          <a:xfrm>
            <a:off x="9630081" y="61566"/>
            <a:ext cx="2322510" cy="540000"/>
            <a:chOff x="4727881" y="61566"/>
            <a:chExt cx="2322510" cy="540000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2C0A449-54D5-A4DD-4F99-795E116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024" y="61566"/>
              <a:ext cx="1013367" cy="540000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523111F-1E28-E083-C5DC-2EA4E29F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81" y="61566"/>
              <a:ext cx="520665" cy="540000"/>
            </a:xfrm>
            <a:prstGeom prst="rect">
              <a:avLst/>
            </a:prstGeom>
          </p:spPr>
        </p:pic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269F72-EC80-1230-CCA8-3BA0C3BD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260" y="61566"/>
              <a:ext cx="717050" cy="540000"/>
            </a:xfrm>
            <a:prstGeom prst="rect">
              <a:avLst/>
            </a:prstGeom>
          </p:spPr>
        </p:pic>
      </p:grpSp>
      <p:pic>
        <p:nvPicPr>
          <p:cNvPr id="27" name="Picture 2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1E709-FA34-1AC1-F1B0-5D44399B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4"/>
          <a:stretch/>
        </p:blipFill>
        <p:spPr>
          <a:xfrm>
            <a:off x="0" y="5734050"/>
            <a:ext cx="12192000" cy="1123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C2F91-C8D9-54B2-CA8E-616B52BADC82}"/>
              </a:ext>
            </a:extLst>
          </p:cNvPr>
          <p:cNvSpPr txBox="1"/>
          <p:nvPr/>
        </p:nvSpPr>
        <p:spPr>
          <a:xfrm>
            <a:off x="1314862" y="2444951"/>
            <a:ext cx="956227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60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Kasih</a:t>
            </a:r>
            <a:endParaRPr lang="en-ID" sz="60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742C3-1C8C-DF9A-7821-8A722230B39A}"/>
              </a:ext>
            </a:extLst>
          </p:cNvPr>
          <p:cNvSpPr txBox="1"/>
          <p:nvPr/>
        </p:nvSpPr>
        <p:spPr>
          <a:xfrm>
            <a:off x="1052126" y="3429000"/>
            <a:ext cx="100877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Pusat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Pengelola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2400" b="1" dirty="0">
                <a:solidFill>
                  <a:srgbClr val="0A46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Universitas Terbuka</a:t>
            </a:r>
            <a:endParaRPr lang="en-ID" sz="2400" b="1" dirty="0">
              <a:solidFill>
                <a:srgbClr val="0A46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246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Achmad Saptiadi</dc:creator>
  <cp:lastModifiedBy>Achmad Saptiadi</cp:lastModifiedBy>
  <cp:revision>1</cp:revision>
  <dcterms:created xsi:type="dcterms:W3CDTF">2023-05-30T08:49:32Z</dcterms:created>
  <dcterms:modified xsi:type="dcterms:W3CDTF">2023-05-31T07:31:05Z</dcterms:modified>
</cp:coreProperties>
</file>